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embeddedFontLst>
    <p:embeddedFont>
      <p:font typeface="Bebas Neue" panose="020B0606020202050201" pitchFamily="34" charset="77"/>
      <p:regular r:id="rId42"/>
    </p:embeddedFont>
    <p:embeddedFont>
      <p:font typeface="Krona One" panose="02010605030500060004" pitchFamily="2" charset="77"/>
      <p:regular r:id="rId43"/>
    </p:embeddedFont>
    <p:embeddedFont>
      <p:font typeface="Nunito Light" panose="020F0302020204030204" pitchFamily="34" charset="0"/>
      <p:regular r:id="rId44"/>
      <p:italic r:id="rId45"/>
    </p:embeddedFont>
    <p:embeddedFont>
      <p:font typeface="PT Sans" panose="020B0503020203020204" pitchFamily="34" charset="77"/>
      <p:regular r:id="rId46"/>
      <p:bold r:id="rId47"/>
      <p:italic r:id="rId48"/>
      <p:boldItalic r:id="rId49"/>
    </p:embeddedFont>
    <p:embeddedFont>
      <p:font typeface="Roboto"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681E9-8B80-8447-9910-28DED504F035}" v="10" dt="2024-03-21T08:55:17.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153" d="100"/>
          <a:sy n="153" d="100"/>
        </p:scale>
        <p:origin x="98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urva Shah" userId="9e57e14dae8ac766" providerId="LiveId" clId="{24F681E9-8B80-8447-9910-28DED504F035}"/>
    <pc:docChg chg="undo custSel addSld modSld">
      <pc:chgData name="Apurva Shah" userId="9e57e14dae8ac766" providerId="LiveId" clId="{24F681E9-8B80-8447-9910-28DED504F035}" dt="2024-03-21T08:55:21.157" v="39" actId="1076"/>
      <pc:docMkLst>
        <pc:docMk/>
      </pc:docMkLst>
      <pc:sldChg chg="addSp delSp modSp new mod">
        <pc:chgData name="Apurva Shah" userId="9e57e14dae8ac766" providerId="LiveId" clId="{24F681E9-8B80-8447-9910-28DED504F035}" dt="2024-03-21T08:55:21.157" v="39" actId="1076"/>
        <pc:sldMkLst>
          <pc:docMk/>
          <pc:sldMk cId="521770137" sldId="294"/>
        </pc:sldMkLst>
        <pc:picChg chg="add del mod">
          <ac:chgData name="Apurva Shah" userId="9e57e14dae8ac766" providerId="LiveId" clId="{24F681E9-8B80-8447-9910-28DED504F035}" dt="2024-03-21T08:36:26.679" v="13" actId="478"/>
          <ac:picMkLst>
            <pc:docMk/>
            <pc:sldMk cId="521770137" sldId="294"/>
            <ac:picMk id="2" creationId="{93F49A22-ED37-9232-CBAC-A040A55570C8}"/>
          </ac:picMkLst>
        </pc:picChg>
        <pc:picChg chg="add del mod">
          <ac:chgData name="Apurva Shah" userId="9e57e14dae8ac766" providerId="LiveId" clId="{24F681E9-8B80-8447-9910-28DED504F035}" dt="2024-03-21T08:47:26.709" v="20" actId="478"/>
          <ac:picMkLst>
            <pc:docMk/>
            <pc:sldMk cId="521770137" sldId="294"/>
            <ac:picMk id="3" creationId="{96B522CA-3B29-A0D3-2789-C58C39540AEA}"/>
          </ac:picMkLst>
        </pc:picChg>
        <pc:picChg chg="add del mod">
          <ac:chgData name="Apurva Shah" userId="9e57e14dae8ac766" providerId="LiveId" clId="{24F681E9-8B80-8447-9910-28DED504F035}" dt="2024-03-21T08:36:27.520" v="14" actId="478"/>
          <ac:picMkLst>
            <pc:docMk/>
            <pc:sldMk cId="521770137" sldId="294"/>
            <ac:picMk id="4" creationId="{4FE2446E-771F-23AA-EC99-D10FA16DFD6C}"/>
          </ac:picMkLst>
        </pc:picChg>
        <pc:picChg chg="add del mod">
          <ac:chgData name="Apurva Shah" userId="9e57e14dae8ac766" providerId="LiveId" clId="{24F681E9-8B80-8447-9910-28DED504F035}" dt="2024-03-21T08:36:25.827" v="12" actId="478"/>
          <ac:picMkLst>
            <pc:docMk/>
            <pc:sldMk cId="521770137" sldId="294"/>
            <ac:picMk id="5" creationId="{659E4A7F-B1B4-0276-9825-DCD9A31E3137}"/>
          </ac:picMkLst>
        </pc:picChg>
        <pc:picChg chg="add del mod">
          <ac:chgData name="Apurva Shah" userId="9e57e14dae8ac766" providerId="LiveId" clId="{24F681E9-8B80-8447-9910-28DED504F035}" dt="2024-03-21T08:47:26.709" v="20" actId="478"/>
          <ac:picMkLst>
            <pc:docMk/>
            <pc:sldMk cId="521770137" sldId="294"/>
            <ac:picMk id="6" creationId="{7DAF1B35-63B1-B660-BD90-68F40A09DA9C}"/>
          </ac:picMkLst>
        </pc:picChg>
        <pc:picChg chg="add del mod">
          <ac:chgData name="Apurva Shah" userId="9e57e14dae8ac766" providerId="LiveId" clId="{24F681E9-8B80-8447-9910-28DED504F035}" dt="2024-03-21T08:47:26.709" v="20" actId="478"/>
          <ac:picMkLst>
            <pc:docMk/>
            <pc:sldMk cId="521770137" sldId="294"/>
            <ac:picMk id="7" creationId="{A494F5F1-FA30-7827-FA41-80552CA64FFE}"/>
          </ac:picMkLst>
        </pc:picChg>
        <pc:picChg chg="add del mod">
          <ac:chgData name="Apurva Shah" userId="9e57e14dae8ac766" providerId="LiveId" clId="{24F681E9-8B80-8447-9910-28DED504F035}" dt="2024-03-21T08:47:26.709" v="20" actId="478"/>
          <ac:picMkLst>
            <pc:docMk/>
            <pc:sldMk cId="521770137" sldId="294"/>
            <ac:picMk id="8" creationId="{406F177D-1F92-53CC-F511-9B9FA9788D12}"/>
          </ac:picMkLst>
        </pc:picChg>
        <pc:picChg chg="add del mod">
          <ac:chgData name="Apurva Shah" userId="9e57e14dae8ac766" providerId="LiveId" clId="{24F681E9-8B80-8447-9910-28DED504F035}" dt="2024-03-21T08:48:10.394" v="27" actId="478"/>
          <ac:picMkLst>
            <pc:docMk/>
            <pc:sldMk cId="521770137" sldId="294"/>
            <ac:picMk id="9" creationId="{D3D6AF32-5A88-0C32-A5DE-22185CFF1651}"/>
          </ac:picMkLst>
        </pc:picChg>
        <pc:picChg chg="add del mod">
          <ac:chgData name="Apurva Shah" userId="9e57e14dae8ac766" providerId="LiveId" clId="{24F681E9-8B80-8447-9910-28DED504F035}" dt="2024-03-21T08:48:08.430" v="24" actId="478"/>
          <ac:picMkLst>
            <pc:docMk/>
            <pc:sldMk cId="521770137" sldId="294"/>
            <ac:picMk id="10" creationId="{EB40DBEC-9EBC-E9F9-A403-3B1BE1D8B93C}"/>
          </ac:picMkLst>
        </pc:picChg>
        <pc:picChg chg="add del mod">
          <ac:chgData name="Apurva Shah" userId="9e57e14dae8ac766" providerId="LiveId" clId="{24F681E9-8B80-8447-9910-28DED504F035}" dt="2024-03-21T08:54:59.928" v="35" actId="478"/>
          <ac:picMkLst>
            <pc:docMk/>
            <pc:sldMk cId="521770137" sldId="294"/>
            <ac:picMk id="11" creationId="{D56664CF-1B33-D189-93B6-6A95A1645AD8}"/>
          </ac:picMkLst>
        </pc:picChg>
        <pc:picChg chg="add del mod">
          <ac:chgData name="Apurva Shah" userId="9e57e14dae8ac766" providerId="LiveId" clId="{24F681E9-8B80-8447-9910-28DED504F035}" dt="2024-03-21T08:54:59.928" v="35" actId="478"/>
          <ac:picMkLst>
            <pc:docMk/>
            <pc:sldMk cId="521770137" sldId="294"/>
            <ac:picMk id="12" creationId="{F069764A-E3D4-A53A-22CB-67D02EB53ED9}"/>
          </ac:picMkLst>
        </pc:picChg>
        <pc:picChg chg="add del mod">
          <ac:chgData name="Apurva Shah" userId="9e57e14dae8ac766" providerId="LiveId" clId="{24F681E9-8B80-8447-9910-28DED504F035}" dt="2024-03-21T08:54:59.928" v="35" actId="478"/>
          <ac:picMkLst>
            <pc:docMk/>
            <pc:sldMk cId="521770137" sldId="294"/>
            <ac:picMk id="13" creationId="{656DFDC0-E552-041A-62D6-A78BF64117B0}"/>
          </ac:picMkLst>
        </pc:picChg>
        <pc:picChg chg="add mod">
          <ac:chgData name="Apurva Shah" userId="9e57e14dae8ac766" providerId="LiveId" clId="{24F681E9-8B80-8447-9910-28DED504F035}" dt="2024-03-21T08:55:12.812" v="37" actId="1076"/>
          <ac:picMkLst>
            <pc:docMk/>
            <pc:sldMk cId="521770137" sldId="294"/>
            <ac:picMk id="14" creationId="{A4295996-E5D0-2747-06BC-22DB50D04418}"/>
          </ac:picMkLst>
        </pc:picChg>
        <pc:picChg chg="add mod">
          <ac:chgData name="Apurva Shah" userId="9e57e14dae8ac766" providerId="LiveId" clId="{24F681E9-8B80-8447-9910-28DED504F035}" dt="2024-03-21T08:55:21.157" v="39" actId="1076"/>
          <ac:picMkLst>
            <pc:docMk/>
            <pc:sldMk cId="521770137" sldId="294"/>
            <ac:picMk id="15" creationId="{4EABB05A-5E03-2ED5-CF66-C1977B152B0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072105b5a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072105b5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c1546fd5b4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c1546fd5b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c1546fd5b4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2c1546fd5b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c060457c4e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c060457c4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c1546fd5b4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c1546fd5b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500"/>
              </a:spcAft>
              <a:buNone/>
            </a:pPr>
            <a:r>
              <a:rPr lang="en" sz="1200">
                <a:solidFill>
                  <a:schemeClr val="dk1"/>
                </a:solidFill>
                <a:latin typeface="Roboto"/>
                <a:ea typeface="Roboto"/>
                <a:cs typeface="Roboto"/>
                <a:sym typeface="Roboto"/>
              </a:rPr>
              <a:t>Training parameters include: epochs, batch size and more.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c1546fd5b4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c1546fd5b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Roboto"/>
                <a:ea typeface="Roboto"/>
                <a:cs typeface="Roboto"/>
                <a:sym typeface="Roboto"/>
              </a:rPr>
              <a:t>Step 1: Linear Transformation (`dot(input, kernel) + bias`)</a:t>
            </a:r>
            <a:endParaRPr sz="1200" b="1">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a:solidFill>
                  <a:schemeClr val="dk1"/>
                </a:solidFill>
                <a:latin typeface="Roboto"/>
                <a:ea typeface="Roboto"/>
                <a:cs typeface="Roboto"/>
                <a:sym typeface="Roboto"/>
              </a:rPr>
              <a:t>- </a:t>
            </a:r>
            <a:r>
              <a:rPr lang="en" sz="1200" b="1">
                <a:solidFill>
                  <a:schemeClr val="dk1"/>
                </a:solidFill>
                <a:latin typeface="Roboto"/>
                <a:ea typeface="Roboto"/>
                <a:cs typeface="Roboto"/>
                <a:sym typeface="Roboto"/>
              </a:rPr>
              <a:t>Input</a:t>
            </a:r>
            <a:r>
              <a:rPr lang="en" sz="1200">
                <a:solidFill>
                  <a:schemeClr val="dk1"/>
                </a:solidFill>
                <a:latin typeface="Roboto"/>
                <a:ea typeface="Roboto"/>
                <a:cs typeface="Roboto"/>
                <a:sym typeface="Roboto"/>
              </a:rPr>
              <a:t>: This is the data that the layer receives. For the first dense layer in a neural network, the input would be your feature data (e.g., various characteristics extracted from music files). For subsequent dense layers, the input is the output from the previous layer.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a:solidFill>
                  <a:schemeClr val="dk1"/>
                </a:solidFill>
                <a:latin typeface="Roboto"/>
                <a:ea typeface="Roboto"/>
                <a:cs typeface="Roboto"/>
                <a:sym typeface="Roboto"/>
              </a:rPr>
              <a:t>- </a:t>
            </a:r>
            <a:r>
              <a:rPr lang="en" sz="1200" b="1">
                <a:solidFill>
                  <a:schemeClr val="dk1"/>
                </a:solidFill>
                <a:latin typeface="Roboto"/>
                <a:ea typeface="Roboto"/>
                <a:cs typeface="Roboto"/>
                <a:sym typeface="Roboto"/>
              </a:rPr>
              <a:t>Kernel</a:t>
            </a:r>
            <a:r>
              <a:rPr lang="en" sz="1200">
                <a:solidFill>
                  <a:schemeClr val="dk1"/>
                </a:solidFill>
                <a:latin typeface="Roboto"/>
                <a:ea typeface="Roboto"/>
                <a:cs typeface="Roboto"/>
                <a:sym typeface="Roboto"/>
              </a:rPr>
              <a:t>: Also known as the weights matrix, this is a set of learnable parameters within the layer. Each neuron in the dense layer has its own set of weights, which are used to scale the input values in some way. The "dot" operation mentioned refers to the dot product between the input vector and this weights matrix. It's a mathematical way to combine the information from the inputs according to the importance (weights) the model currently assigns to those inputs.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a:solidFill>
                  <a:schemeClr val="dk1"/>
                </a:solidFill>
                <a:latin typeface="Roboto"/>
                <a:ea typeface="Roboto"/>
                <a:cs typeface="Roboto"/>
                <a:sym typeface="Roboto"/>
              </a:rPr>
              <a:t>- </a:t>
            </a:r>
            <a:r>
              <a:rPr lang="en" sz="1200" b="1">
                <a:solidFill>
                  <a:schemeClr val="dk1"/>
                </a:solidFill>
                <a:latin typeface="Roboto"/>
                <a:ea typeface="Roboto"/>
                <a:cs typeface="Roboto"/>
                <a:sym typeface="Roboto"/>
              </a:rPr>
              <a:t>Bias</a:t>
            </a:r>
            <a:r>
              <a:rPr lang="en" sz="1200">
                <a:solidFill>
                  <a:schemeClr val="dk1"/>
                </a:solidFill>
                <a:latin typeface="Roboto"/>
                <a:ea typeface="Roboto"/>
                <a:cs typeface="Roboto"/>
                <a:sym typeface="Roboto"/>
              </a:rPr>
              <a:t>: This is another set of learnable parameters, but unlike the kernel, which scales the input data, the bias allows the neuron to adjust the output independently of its input. Each neuron has one bias. Adding bias is like shifting the output curve up or down to better fit the data.</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a:solidFill>
                  <a:schemeClr val="dk1"/>
                </a:solidFill>
                <a:latin typeface="Roboto"/>
                <a:ea typeface="Roboto"/>
                <a:cs typeface="Roboto"/>
                <a:sym typeface="Roboto"/>
              </a:rPr>
              <a:t>- </a:t>
            </a:r>
            <a:r>
              <a:rPr lang="en" sz="1200" b="1">
                <a:solidFill>
                  <a:schemeClr val="dk1"/>
                </a:solidFill>
                <a:latin typeface="Roboto"/>
                <a:ea typeface="Roboto"/>
                <a:cs typeface="Roboto"/>
                <a:sym typeface="Roboto"/>
              </a:rPr>
              <a:t>The Linear Equation</a:t>
            </a:r>
            <a:r>
              <a:rPr lang="en" sz="1200">
                <a:solidFill>
                  <a:schemeClr val="dk1"/>
                </a:solidFill>
                <a:latin typeface="Roboto"/>
                <a:ea typeface="Roboto"/>
                <a:cs typeface="Roboto"/>
                <a:sym typeface="Roboto"/>
              </a:rPr>
              <a:t>: `dot(input, kernel) + bias` is essentially a linear equation (like \(y = mx + c\) in basic algebra, where \(m\) and \(c\) correspond to the kernel and bias, respectively). It scales the input data and shifts it, creating a linear transformation of the input.</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b="1">
                <a:solidFill>
                  <a:schemeClr val="dk1"/>
                </a:solidFill>
                <a:latin typeface="Roboto"/>
                <a:ea typeface="Roboto"/>
                <a:cs typeface="Roboto"/>
                <a:sym typeface="Roboto"/>
              </a:rPr>
              <a:t>Step 2: Non-linear Transformation (`activation( ... )`)</a:t>
            </a:r>
            <a:endParaRPr sz="1200" b="1">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r>
              <a:rPr lang="en" sz="1200">
                <a:solidFill>
                  <a:schemeClr val="dk1"/>
                </a:solidFill>
                <a:latin typeface="Roboto"/>
                <a:ea typeface="Roboto"/>
                <a:cs typeface="Roboto"/>
                <a:sym typeface="Roboto"/>
              </a:rPr>
              <a:t>- </a:t>
            </a:r>
            <a:r>
              <a:rPr lang="en" sz="1200" b="1">
                <a:solidFill>
                  <a:schemeClr val="dk1"/>
                </a:solidFill>
                <a:latin typeface="Roboto"/>
                <a:ea typeface="Roboto"/>
                <a:cs typeface="Roboto"/>
                <a:sym typeface="Roboto"/>
              </a:rPr>
              <a:t>Activation Function</a:t>
            </a:r>
            <a:r>
              <a:rPr lang="en" sz="1200">
                <a:solidFill>
                  <a:schemeClr val="dk1"/>
                </a:solidFill>
                <a:latin typeface="Roboto"/>
                <a:ea typeface="Roboto"/>
                <a:cs typeface="Roboto"/>
                <a:sym typeface="Roboto"/>
              </a:rPr>
              <a:t>: After the linear step, the result is passed through an activation function. This function is applied element-wise, meaning separately to each value resulting from the linear transformation. The purpose of the activation function is to introduce non-linearity into the output of the neuron. Real-world data is complex and non-linear, so to capture these complexities and learn from them, non-linearity is essential. Common activation functions include ReLU (Rectified Linear Unit), sigmoid, and softmax.</a:t>
            </a:r>
            <a:endParaRPr sz="1200">
              <a:solidFill>
                <a:schemeClr val="dk1"/>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c1546fd5b4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c1546fd5b4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Roboto"/>
                <a:ea typeface="Roboto"/>
                <a:cs typeface="Roboto"/>
                <a:sym typeface="Roboto"/>
              </a:rPr>
              <a:t>Representation Power:</a:t>
            </a:r>
            <a:r>
              <a:rPr lang="en" sz="1200">
                <a:solidFill>
                  <a:schemeClr val="dk1"/>
                </a:solidFill>
                <a:latin typeface="Roboto"/>
                <a:ea typeface="Roboto"/>
                <a:cs typeface="Roboto"/>
                <a:sym typeface="Roboto"/>
              </a:rPr>
              <a:t> Dense layers can learn distinct representations of data, with successive layers refining these representations towards the prediction task, from basic patterns to complex features.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b="1">
                <a:solidFill>
                  <a:schemeClr val="dk1"/>
                </a:solidFill>
                <a:latin typeface="Roboto"/>
                <a:ea typeface="Roboto"/>
                <a:cs typeface="Roboto"/>
                <a:sym typeface="Roboto"/>
              </a:rPr>
              <a:t>Learning Non-linear Relationships:</a:t>
            </a:r>
            <a:r>
              <a:rPr lang="en" sz="1200">
                <a:solidFill>
                  <a:schemeClr val="dk1"/>
                </a:solidFill>
                <a:latin typeface="Roboto"/>
                <a:ea typeface="Roboto"/>
                <a:cs typeface="Roboto"/>
                <a:sym typeface="Roboto"/>
              </a:rPr>
              <a:t> Non-linear activation functions enable dense layers to capture complex, non-linear relationships in the data, crucial for tasks like music genre classification.</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b="1">
                <a:solidFill>
                  <a:schemeClr val="dk1"/>
                </a:solidFill>
                <a:latin typeface="Roboto"/>
                <a:ea typeface="Roboto"/>
                <a:cs typeface="Roboto"/>
                <a:sym typeface="Roboto"/>
              </a:rPr>
              <a:t>Flexibility</a:t>
            </a:r>
            <a:r>
              <a:rPr lang="en" sz="1200">
                <a:solidFill>
                  <a:schemeClr val="dk1"/>
                </a:solidFill>
                <a:latin typeface="Roboto"/>
                <a:ea typeface="Roboto"/>
                <a:cs typeface="Roboto"/>
                <a:sym typeface="Roboto"/>
              </a:rPr>
              <a:t>: Dense layers are highly flexible and can be incorporated into various neural network architectures, accommodating diverse input-output mappings.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b="1">
                <a:solidFill>
                  <a:schemeClr val="dk1"/>
                </a:solidFill>
                <a:latin typeface="Roboto"/>
                <a:ea typeface="Roboto"/>
                <a:cs typeface="Roboto"/>
                <a:sym typeface="Roboto"/>
              </a:rPr>
              <a:t>Simplicity and Efficiency:</a:t>
            </a:r>
            <a:r>
              <a:rPr lang="en" sz="1200">
                <a:solidFill>
                  <a:schemeClr val="dk1"/>
                </a:solidFill>
                <a:latin typeface="Roboto"/>
                <a:ea typeface="Roboto"/>
                <a:cs typeface="Roboto"/>
                <a:sym typeface="Roboto"/>
              </a:rPr>
              <a:t> Despite their power, dense layers remain conceptually simple and computationally efficient, making them essential components across a wide range of neural network applications.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endParaRPr sz="1200">
              <a:solidFill>
                <a:schemeClr val="dk1"/>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c1546fd5b4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2c1546fd5b4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 Step 1: Linear Transformation (`dot(input, kernel) + bias`)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a:solidFill>
                  <a:schemeClr val="dk1"/>
                </a:solidFill>
                <a:latin typeface="Roboto"/>
                <a:ea typeface="Roboto"/>
                <a:cs typeface="Roboto"/>
                <a:sym typeface="Roboto"/>
              </a:rPr>
              <a:t>- **Input**: This is the data that the layer receives. For the first dense layer in a neural network, the input would be your feature data (e.g., various characteristics extracted from music files). For subsequent dense layers, the input is the output from the previous layer.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a:solidFill>
                  <a:schemeClr val="dk1"/>
                </a:solidFill>
                <a:latin typeface="Roboto"/>
                <a:ea typeface="Roboto"/>
                <a:cs typeface="Roboto"/>
                <a:sym typeface="Roboto"/>
              </a:rPr>
              <a:t>- **Kernel**: Also known as the weights matrix, this is a set of learnable parameters within the layer. Each neuron in the dense layer has its own set of weights, which are used to scale the input values in some way. The "dot" operation mentioned refers to the dot product between the input vector and this weights matrix. It's a mathematical way to combine the information from the inputs according to the importance (weights) the model currently assigns to those inputs.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 sz="1200">
                <a:solidFill>
                  <a:schemeClr val="dk1"/>
                </a:solidFill>
                <a:latin typeface="Roboto"/>
                <a:ea typeface="Roboto"/>
                <a:cs typeface="Roboto"/>
                <a:sym typeface="Roboto"/>
              </a:rPr>
              <a:t>- **Bias**: This is another set of learnable parameters, but unlike the kernel, which scales the input data, the bias allows the neuron to adjust the output independently of its input. Each neuron has one bias. Adding bias is like shifting the output curve up or down to better fit the data.</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r>
              <a:rPr lang="en" sz="1200">
                <a:solidFill>
                  <a:schemeClr val="dk1"/>
                </a:solidFill>
                <a:latin typeface="Roboto"/>
                <a:ea typeface="Roboto"/>
                <a:cs typeface="Roboto"/>
                <a:sym typeface="Roboto"/>
              </a:rPr>
              <a:t>- **The Linear Equation**: `dot(input, kernel) + bias` is essentially a linear equation (like \(y = mx + c\) in basic algebra, where \(m\) and \(c\) correspond to the kernel and bias, respectively). It scales the input data and shifts it, creating a linear transformation of the input.</a:t>
            </a:r>
            <a:endParaRPr sz="1200">
              <a:solidFill>
                <a:schemeClr val="dk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c1546fd5b4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2c1546fd5b4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Activation Function:</a:t>
            </a:r>
            <a:r>
              <a:rPr lang="en" sz="1200">
                <a:solidFill>
                  <a:schemeClr val="dk1"/>
                </a:solidFill>
                <a:latin typeface="Roboto"/>
                <a:ea typeface="Roboto"/>
                <a:cs typeface="Roboto"/>
                <a:sym typeface="Roboto"/>
              </a:rPr>
              <a:t> After the linear step, the result is passed through an activation function. This function is applied element-wise, meaning separately to each value resulting from the linear transformation. The purpose of the activation function is to introduce non-linearity into the output of the neuron. Real-world data is complex and non-linear, so to capture these complexities and learn from them, non-linearity is essential. Common activation functions include ReLU (Rectified Linear Unit), sigmoid, and softmax.</a:t>
            </a:r>
            <a:endParaRPr sz="1200" b="1">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Roboto"/>
                <a:ea typeface="Roboto"/>
                <a:cs typeface="Roboto"/>
                <a:sym typeface="Roboto"/>
              </a:rPr>
              <a:t>Dense layers are the basic building blocks of neural networks. They are responsible for performing linear transformations on the input data, followed by an activation function. </a:t>
            </a:r>
            <a:endParaRPr sz="1200" b="1">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1. **Dot Product**: The first step is to calculate the dot product of the input data and the layer's weights (kernel). This is essentially a matrix multiplication operation, where each input feature is multiplied by a corresponding weight and then summed up.</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2. **Bias Addition**: After the dot product, a bias term is added to the result. The bias allows the layer to shift the activation values, introducing an additional degree of freedom for the network to learn.</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3. **Activation Function**: The final step is to apply an activation function to the result of the dot product and bias addition. The activation function introduces non-linearity to the network, allowing it to model complex relationships in the data.</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The value added by dense layers is their ability to learn complex patterns and extract meaningful features from the input data. By stacking multiple dense layers, the network can progressively learn more abstract and higher-level representations of the data, which is essential for tasks like classification or regression.</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Now, let's discuss the ReLU (Rectified Linear Unit) activation function and why it's a popular choice:</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1. **Non-linearity**: ReLU introduces non-linearity to the network, which is crucial for modeling complex, non-linear relationships in the data. Without non-linearity, the network would be limited to learning only linear functions.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2. **Sparse Activation**: ReLU sets all negative values to zero, creating sparse activations. This sparsity can lead to better generalization and help prevent overfitting, as it encourages the network to learn more robust and efficient representations.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3. **Computational Efficiency**: ReLU is a simple and computationally efficient function, as it involves a straightforward thresholding operation. This efficiency is particularly valuable when working with large neural networks or training on resource-constrained devices.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4. **Gradient Propagation**: ReLU partially addresses the vanishing gradient problem, which can occur during training of deep neural networks. Unlike sigmoid or tanh activation functions, the gradient of the ReLU function is either 1 or 0, which helps prevent the gradients from becoming too small or vanishing entirely.</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While ReLU is a popular choice, it's not the only activation function used in neural networks. Other activation functions, such as leaky ReLU, ELU (Exponential Linear Unit), or variants like SELU (Scaled ELU), can also be used depending on the specific requirements of the task or the characteristics of the data.</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In summary, dense layers perform linear transformations on the input data, and the ReLU activation function introduces non-linearity, sparsity, and computational efficiency, making it a widely adopted choice for many deep learning tasks, including your music genre classification project.</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endParaRPr sz="1200" b="1">
              <a:solidFill>
                <a:schemeClr val="dk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c1546fd5b4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c1546fd5b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Dropout layers randomly "turn off" or ignore some of the connections between the layers in the neural network during training. This means that the network can't rely on the same connections every time, and it has to learn to solve the problem using different combinations of connections.</a:t>
            </a:r>
            <a:endParaRPr sz="1300">
              <a:solidFill>
                <a:schemeClr val="dk1"/>
              </a:solidFill>
              <a:latin typeface="Calibri"/>
              <a:ea typeface="Calibri"/>
              <a:cs typeface="Calibri"/>
              <a:sym typeface="Calibri"/>
            </a:endParaRPr>
          </a:p>
          <a:p>
            <a:pPr marL="457200" lvl="0" indent="-311150" algn="l" rtl="0">
              <a:lnSpc>
                <a:spcPct val="115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By doing this, the neural network becomes more robust and doesn't depend too much on any single connection or feature. It also helps to prevent the network from memorizing the training data too well, which can lead to overfitting (like your friends simply memorizing the answers instead of actually understanding the math).</a:t>
            </a:r>
            <a:endParaRPr sz="13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c1546fd5b4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c1546fd5b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c060457c4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c060457c4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c1546fd5b4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c1546fd5b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The output layer is the final layer of the neural network, and it's responsible for producing the predicted output or classification. In your case, since you're dealing with a multi-class classification problem (classifying music into 10 different genres), the output layer has 10 nodes, one for each genre.</a:t>
            </a:r>
            <a:endParaRPr/>
          </a:p>
          <a:p>
            <a:pPr marL="0" lvl="0" indent="0" algn="l" rtl="0">
              <a:lnSpc>
                <a:spcPct val="115000"/>
              </a:lnSpc>
              <a:spcBef>
                <a:spcPts val="1500"/>
              </a:spcBef>
              <a:spcAft>
                <a:spcPts val="0"/>
              </a:spcAft>
              <a:buNone/>
            </a:pPr>
            <a:r>
              <a:rPr lang="en"/>
              <a:t>The role of the output layer is to take the output from the previous layer and transform it into a set of values that can be interpreted as probabilities for each class. This is where the softmax activation function comes into play. The softmax activation function is commonly used in multi-class classification problems, as it ensures that the outputs from the output layer sum up to 1, allowing them to be interpreted as probabilities. </a:t>
            </a:r>
            <a:endParaRPr/>
          </a:p>
          <a:p>
            <a:pPr marL="0" lvl="0" indent="0" algn="l" rtl="0">
              <a:lnSpc>
                <a:spcPct val="115000"/>
              </a:lnSpc>
              <a:spcBef>
                <a:spcPts val="1500"/>
              </a:spcBef>
              <a:spcAft>
                <a:spcPts val="0"/>
              </a:spcAft>
              <a:buNone/>
            </a:pPr>
            <a:r>
              <a:rPr lang="en"/>
              <a:t>In your music genre classification problem, the output from the softmax function represents the predicted probability distribution over the 10 genres. During training, the model learns to adjust the weights and biases in the network to produce output values that, when passed through the softmax function, result in high probabilities for the correct genre and low probabilities for the incorrect genres.</a:t>
            </a:r>
            <a:endParaRPr/>
          </a:p>
          <a:p>
            <a:pPr marL="0" lvl="0" indent="0" algn="l" rtl="0">
              <a:lnSpc>
                <a:spcPct val="115000"/>
              </a:lnSpc>
              <a:spcBef>
                <a:spcPts val="1500"/>
              </a:spcBef>
              <a:spcAft>
                <a:spcPts val="150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c1546fd5b4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c1546fd5b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c1546fd5b4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c1546fd5b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c060457c4e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2c060457c4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c060457c4e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c060457c4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c1546fd5b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c1546fd5b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c1546fd5b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c1546fd5b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c15fd9c1e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2c15fd9c1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c15fd9c1e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c15fd9c1e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c188ca01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c188ca01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c1546fd5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c1546fd5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0583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c188ca011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c188ca011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6b3a1315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6b3a1315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c15fd9c1e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c15fd9c1e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6b3a13152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6b3a13152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c15fd9c1e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c15fd9c1e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c0639731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c0639731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c15fd9c1e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c15fd9c1e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c060457c4e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2c060457c4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c060457c4e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2c060457c4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c1546fd5b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c1546fd5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c060457c4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c060457c4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c1546fd5b4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c1546fd5b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c1546fd5b4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c1546fd5b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c1546fd5b4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c1546fd5b4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c1546fd5b4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c1546fd5b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7275" y="1618475"/>
            <a:ext cx="7089600" cy="1486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3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185075"/>
            <a:ext cx="4528800" cy="3897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13950" y="43325"/>
            <a:ext cx="5023300" cy="2893700"/>
            <a:chOff x="-313950" y="43325"/>
            <a:chExt cx="5023300" cy="2893700"/>
          </a:xfrm>
        </p:grpSpPr>
        <p:sp>
          <p:nvSpPr>
            <p:cNvPr id="12" name="Google Shape;12;p2"/>
            <p:cNvSpPr/>
            <p:nvPr/>
          </p:nvSpPr>
          <p:spPr>
            <a:xfrm>
              <a:off x="217150" y="4557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645550" y="1400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9525" y="27567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a:stCxn id="14" idx="7"/>
            </p:cNvCxnSpPr>
            <p:nvPr/>
          </p:nvCxnSpPr>
          <p:spPr>
            <a:xfrm rot="-5400000">
              <a:off x="-17879" y="2103629"/>
              <a:ext cx="1180800" cy="178200"/>
            </a:xfrm>
            <a:prstGeom prst="curvedConnector3">
              <a:avLst>
                <a:gd name="adj1" fmla="val 51118"/>
              </a:avLst>
            </a:prstGeom>
            <a:noFill/>
            <a:ln w="19050" cap="flat" cmpd="sng">
              <a:solidFill>
                <a:schemeClr val="accent1"/>
              </a:solidFill>
              <a:prstDash val="dot"/>
              <a:round/>
              <a:headEnd type="none" w="med" len="med"/>
              <a:tailEnd type="none" w="med" len="med"/>
            </a:ln>
          </p:spPr>
        </p:cxnSp>
        <p:cxnSp>
          <p:nvCxnSpPr>
            <p:cNvPr id="16" name="Google Shape;16;p2"/>
            <p:cNvCxnSpPr>
              <a:endCxn id="12" idx="4"/>
            </p:cNvCxnSpPr>
            <p:nvPr/>
          </p:nvCxnSpPr>
          <p:spPr>
            <a:xfrm rot="5400000" flipH="1">
              <a:off x="129250" y="814100"/>
              <a:ext cx="710400" cy="3543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17" name="Google Shape;17;p2"/>
            <p:cNvCxnSpPr>
              <a:stCxn id="12" idx="6"/>
              <a:endCxn id="13" idx="2"/>
            </p:cNvCxnSpPr>
            <p:nvPr/>
          </p:nvCxnSpPr>
          <p:spPr>
            <a:xfrm rot="10800000" flipH="1">
              <a:off x="397450" y="230300"/>
              <a:ext cx="1248000" cy="315600"/>
            </a:xfrm>
            <a:prstGeom prst="curvedConnector3">
              <a:avLst>
                <a:gd name="adj1" fmla="val 50004"/>
              </a:avLst>
            </a:prstGeom>
            <a:noFill/>
            <a:ln w="19050" cap="flat" cmpd="sng">
              <a:solidFill>
                <a:schemeClr val="accent1"/>
              </a:solidFill>
              <a:prstDash val="dot"/>
              <a:round/>
              <a:headEnd type="none" w="med" len="med"/>
              <a:tailEnd type="none" w="med" len="med"/>
            </a:ln>
          </p:spPr>
        </p:cxnSp>
        <p:cxnSp>
          <p:nvCxnSpPr>
            <p:cNvPr id="18" name="Google Shape;18;p2"/>
            <p:cNvCxnSpPr>
              <a:stCxn id="13" idx="6"/>
              <a:endCxn id="19" idx="0"/>
            </p:cNvCxnSpPr>
            <p:nvPr/>
          </p:nvCxnSpPr>
          <p:spPr>
            <a:xfrm>
              <a:off x="1825850" y="230225"/>
              <a:ext cx="520800" cy="466800"/>
            </a:xfrm>
            <a:prstGeom prst="curvedConnector2">
              <a:avLst/>
            </a:prstGeom>
            <a:noFill/>
            <a:ln w="19050" cap="flat" cmpd="sng">
              <a:solidFill>
                <a:schemeClr val="accent1"/>
              </a:solidFill>
              <a:prstDash val="dot"/>
              <a:round/>
              <a:headEnd type="none" w="med" len="med"/>
              <a:tailEnd type="none" w="med" len="med"/>
            </a:ln>
          </p:spPr>
        </p:cxnSp>
        <p:sp>
          <p:nvSpPr>
            <p:cNvPr id="20" name="Google Shape;20;p2"/>
            <p:cNvSpPr/>
            <p:nvPr/>
          </p:nvSpPr>
          <p:spPr>
            <a:xfrm>
              <a:off x="3217075" y="2216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07450" y="6564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2"/>
            <p:cNvCxnSpPr>
              <a:endCxn id="23" idx="2"/>
            </p:cNvCxnSpPr>
            <p:nvPr/>
          </p:nvCxnSpPr>
          <p:spPr>
            <a:xfrm rot="-5400000">
              <a:off x="-842250" y="667775"/>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4" name="Google Shape;24;p2"/>
            <p:cNvCxnSpPr>
              <a:stCxn id="13" idx="2"/>
              <a:endCxn id="23" idx="6"/>
            </p:cNvCxnSpPr>
            <p:nvPr/>
          </p:nvCxnSpPr>
          <p:spPr>
            <a:xfrm rot="10800000">
              <a:off x="663650" y="139625"/>
              <a:ext cx="981900" cy="90600"/>
            </a:xfrm>
            <a:prstGeom prst="curvedConnector3">
              <a:avLst>
                <a:gd name="adj1" fmla="val 4999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5" name="Google Shape;25;p2"/>
            <p:cNvCxnSpPr>
              <a:endCxn id="19" idx="3"/>
            </p:cNvCxnSpPr>
            <p:nvPr/>
          </p:nvCxnSpPr>
          <p:spPr>
            <a:xfrm>
              <a:off x="674696" y="742154"/>
              <a:ext cx="1573200" cy="193500"/>
            </a:xfrm>
            <a:prstGeom prst="curvedConnector4">
              <a:avLst>
                <a:gd name="adj1" fmla="val 48699"/>
                <a:gd name="adj2" fmla="val 244223"/>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6" name="Google Shape;26;p2"/>
            <p:cNvCxnSpPr>
              <a:stCxn id="19" idx="7"/>
              <a:endCxn id="20" idx="2"/>
            </p:cNvCxnSpPr>
            <p:nvPr/>
          </p:nvCxnSpPr>
          <p:spPr>
            <a:xfrm rot="-5400000">
              <a:off x="2602204" y="122946"/>
              <a:ext cx="458400" cy="771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7" name="Google Shape;27;p2"/>
            <p:cNvCxnSpPr>
              <a:stCxn id="20" idx="6"/>
              <a:endCxn id="28" idx="1"/>
            </p:cNvCxnSpPr>
            <p:nvPr/>
          </p:nvCxnSpPr>
          <p:spPr>
            <a:xfrm rot="10800000" flipH="1">
              <a:off x="3332875" y="162200"/>
              <a:ext cx="1212300" cy="117300"/>
            </a:xfrm>
            <a:prstGeom prst="curvedConnector4">
              <a:avLst>
                <a:gd name="adj1" fmla="val 48840"/>
                <a:gd name="adj2" fmla="val 32698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9" name="Google Shape;29;p2"/>
            <p:cNvCxnSpPr>
              <a:stCxn id="28" idx="4"/>
              <a:endCxn id="21" idx="6"/>
            </p:cNvCxnSpPr>
            <p:nvPr/>
          </p:nvCxnSpPr>
          <p:spPr>
            <a:xfrm rot="5400000">
              <a:off x="4040350" y="173825"/>
              <a:ext cx="420300" cy="72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0" name="Google Shape;30;p2"/>
            <p:cNvCxnSpPr>
              <a:stCxn id="21" idx="2"/>
              <a:endCxn id="13" idx="6"/>
            </p:cNvCxnSpPr>
            <p:nvPr/>
          </p:nvCxnSpPr>
          <p:spPr>
            <a:xfrm rot="10800000">
              <a:off x="1825850" y="230300"/>
              <a:ext cx="1881600" cy="516300"/>
            </a:xfrm>
            <a:prstGeom prst="curvedConnector3">
              <a:avLst>
                <a:gd name="adj1" fmla="val 50000"/>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1" name="Google Shape;31;p2"/>
            <p:cNvCxnSpPr>
              <a:stCxn id="20" idx="5"/>
            </p:cNvCxnSpPr>
            <p:nvPr/>
          </p:nvCxnSpPr>
          <p:spPr>
            <a:xfrm rot="5400000">
              <a:off x="2496466" y="465791"/>
              <a:ext cx="964800" cy="674100"/>
            </a:xfrm>
            <a:prstGeom prst="curvedConnector3">
              <a:avLst>
                <a:gd name="adj1" fmla="val 50879"/>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2" name="Google Shape;32;p2"/>
            <p:cNvCxnSpPr/>
            <p:nvPr/>
          </p:nvCxnSpPr>
          <p:spPr>
            <a:xfrm rot="5400000">
              <a:off x="-9912" y="1359499"/>
              <a:ext cx="375600" cy="786300"/>
            </a:xfrm>
            <a:prstGeom prst="curvedConnector3">
              <a:avLst>
                <a:gd name="adj1" fmla="val 52749"/>
              </a:avLst>
            </a:prstGeom>
            <a:noFill/>
            <a:ln w="19050" cap="flat" cmpd="sng">
              <a:solidFill>
                <a:schemeClr val="accent1"/>
              </a:solidFill>
              <a:prstDash val="dot"/>
              <a:round/>
              <a:headEnd type="none" w="med" len="med"/>
              <a:tailEnd type="none" w="med" len="med"/>
            </a:ln>
          </p:spPr>
        </p:cxnSp>
        <p:cxnSp>
          <p:nvCxnSpPr>
            <p:cNvPr id="33" name="Google Shape;33;p2"/>
            <p:cNvCxnSpPr>
              <a:endCxn id="14" idx="2"/>
            </p:cNvCxnSpPr>
            <p:nvPr/>
          </p:nvCxnSpPr>
          <p:spPr>
            <a:xfrm rot="-5400000" flipH="1">
              <a:off x="-367075" y="2150275"/>
              <a:ext cx="807600" cy="585600"/>
            </a:xfrm>
            <a:prstGeom prst="curvedConnector2">
              <a:avLst/>
            </a:prstGeom>
            <a:noFill/>
            <a:ln w="19050" cap="flat" cmpd="sng">
              <a:solidFill>
                <a:schemeClr val="accent1"/>
              </a:solidFill>
              <a:prstDash val="dot"/>
              <a:round/>
              <a:headEnd type="none" w="med" len="med"/>
              <a:tailEnd type="none" w="med" len="med"/>
            </a:ln>
          </p:spPr>
        </p:cxnSp>
        <p:cxnSp>
          <p:nvCxnSpPr>
            <p:cNvPr id="34" name="Google Shape;34;p2"/>
            <p:cNvCxnSpPr>
              <a:stCxn id="13" idx="4"/>
            </p:cNvCxnSpPr>
            <p:nvPr/>
          </p:nvCxnSpPr>
          <p:spPr>
            <a:xfrm rot="5400000">
              <a:off x="765950" y="707825"/>
              <a:ext cx="1357200" cy="582300"/>
            </a:xfrm>
            <a:prstGeom prst="curvedConnector3">
              <a:avLst>
                <a:gd name="adj1" fmla="val 50000"/>
              </a:avLst>
            </a:prstGeom>
            <a:noFill/>
            <a:ln w="19050" cap="flat" cmpd="sng">
              <a:solidFill>
                <a:schemeClr val="accent1"/>
              </a:solidFill>
              <a:prstDash val="dot"/>
              <a:round/>
              <a:headEnd type="none" w="med" len="med"/>
              <a:tailEnd type="none" w="med" len="med"/>
            </a:ln>
          </p:spPr>
        </p:cxnSp>
        <p:grpSp>
          <p:nvGrpSpPr>
            <p:cNvPr id="35" name="Google Shape;35;p2"/>
            <p:cNvGrpSpPr/>
            <p:nvPr/>
          </p:nvGrpSpPr>
          <p:grpSpPr>
            <a:xfrm>
              <a:off x="2206950" y="697000"/>
              <a:ext cx="279600" cy="279600"/>
              <a:chOff x="2206950" y="697000"/>
              <a:chExt cx="279600" cy="279600"/>
            </a:xfrm>
          </p:grpSpPr>
          <p:sp>
            <p:nvSpPr>
              <p:cNvPr id="36" name="Google Shape;36;p2"/>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206950" y="69700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471450" y="43325"/>
              <a:ext cx="192300" cy="192300"/>
              <a:chOff x="471450" y="43325"/>
              <a:chExt cx="192300" cy="192300"/>
            </a:xfrm>
          </p:grpSpPr>
          <p:sp>
            <p:nvSpPr>
              <p:cNvPr id="38" name="Google Shape;38;p2"/>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4517050" y="134075"/>
              <a:ext cx="192300" cy="192300"/>
              <a:chOff x="4587025" y="-72475"/>
              <a:chExt cx="192300" cy="192300"/>
            </a:xfrm>
          </p:grpSpPr>
          <p:sp>
            <p:nvSpPr>
              <p:cNvPr id="40" name="Google Shape;40;p2"/>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oogle Shape;41;p2"/>
          <p:cNvGrpSpPr/>
          <p:nvPr/>
        </p:nvGrpSpPr>
        <p:grpSpPr>
          <a:xfrm>
            <a:off x="2901550" y="3411475"/>
            <a:ext cx="6182575" cy="2052725"/>
            <a:chOff x="2901550" y="3411475"/>
            <a:chExt cx="6182575" cy="2052725"/>
          </a:xfrm>
        </p:grpSpPr>
        <p:sp>
          <p:nvSpPr>
            <p:cNvPr id="42" name="Google Shape;42;p2"/>
            <p:cNvSpPr/>
            <p:nvPr/>
          </p:nvSpPr>
          <p:spPr>
            <a:xfrm>
              <a:off x="8293625" y="4299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398450" y="5040463"/>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2"/>
            <p:cNvCxnSpPr>
              <a:stCxn id="45" idx="7"/>
              <a:endCxn id="46" idx="2"/>
            </p:cNvCxnSpPr>
            <p:nvPr/>
          </p:nvCxnSpPr>
          <p:spPr>
            <a:xfrm rot="-5400000" flipH="1">
              <a:off x="4864879" y="4180621"/>
              <a:ext cx="99000" cy="1203300"/>
            </a:xfrm>
            <a:prstGeom prst="curvedConnector4">
              <a:avLst>
                <a:gd name="adj1" fmla="val -281890"/>
                <a:gd name="adj2" fmla="val 51696"/>
              </a:avLst>
            </a:prstGeom>
            <a:noFill/>
            <a:ln w="19050" cap="flat" cmpd="sng">
              <a:solidFill>
                <a:schemeClr val="accent1"/>
              </a:solidFill>
              <a:prstDash val="dot"/>
              <a:round/>
              <a:headEnd type="none" w="med" len="med"/>
              <a:tailEnd type="none" w="med" len="med"/>
            </a:ln>
          </p:spPr>
        </p:cxnSp>
        <p:cxnSp>
          <p:nvCxnSpPr>
            <p:cNvPr id="47" name="Google Shape;47;p2"/>
            <p:cNvCxnSpPr>
              <a:stCxn id="46" idx="6"/>
              <a:endCxn id="48" idx="2"/>
            </p:cNvCxnSpPr>
            <p:nvPr/>
          </p:nvCxnSpPr>
          <p:spPr>
            <a:xfrm rot="10800000" flipH="1">
              <a:off x="5631700" y="4400525"/>
              <a:ext cx="607200" cy="4311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49" name="Google Shape;49;p2"/>
            <p:cNvCxnSpPr>
              <a:stCxn id="48" idx="6"/>
              <a:endCxn id="43" idx="2"/>
            </p:cNvCxnSpPr>
            <p:nvPr/>
          </p:nvCxnSpPr>
          <p:spPr>
            <a:xfrm>
              <a:off x="6518500" y="4400388"/>
              <a:ext cx="879900" cy="730200"/>
            </a:xfrm>
            <a:prstGeom prst="curvedConnector3">
              <a:avLst>
                <a:gd name="adj1" fmla="val 50003"/>
              </a:avLst>
            </a:prstGeom>
            <a:noFill/>
            <a:ln w="19050" cap="flat" cmpd="sng">
              <a:solidFill>
                <a:schemeClr val="accent1"/>
              </a:solidFill>
              <a:prstDash val="dot"/>
              <a:round/>
              <a:headEnd type="none" w="med" len="med"/>
              <a:tailEnd type="none" w="med" len="med"/>
            </a:ln>
          </p:spPr>
        </p:cxnSp>
        <p:cxnSp>
          <p:nvCxnSpPr>
            <p:cNvPr id="50" name="Google Shape;50;p2"/>
            <p:cNvCxnSpPr>
              <a:stCxn id="43" idx="6"/>
              <a:endCxn id="42" idx="2"/>
            </p:cNvCxnSpPr>
            <p:nvPr/>
          </p:nvCxnSpPr>
          <p:spPr>
            <a:xfrm rot="10800000" flipH="1">
              <a:off x="7578750" y="4389913"/>
              <a:ext cx="714900" cy="7407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46" name="Google Shape;46;p2"/>
            <p:cNvSpPr/>
            <p:nvPr/>
          </p:nvSpPr>
          <p:spPr>
            <a:xfrm>
              <a:off x="5515900" y="477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709825" y="492165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62950" y="42416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2"/>
            <p:cNvCxnSpPr>
              <a:stCxn id="54" idx="6"/>
              <a:endCxn id="55" idx="6"/>
            </p:cNvCxnSpPr>
            <p:nvPr/>
          </p:nvCxnSpPr>
          <p:spPr>
            <a:xfrm flipH="1">
              <a:off x="8863925" y="3551275"/>
              <a:ext cx="220200" cy="1428300"/>
            </a:xfrm>
            <a:prstGeom prst="curvedConnector3">
              <a:avLst>
                <a:gd name="adj1" fmla="val -108140"/>
              </a:avLst>
            </a:prstGeom>
            <a:noFill/>
            <a:ln w="19050" cap="flat" cmpd="sng">
              <a:solidFill>
                <a:schemeClr val="accent1"/>
              </a:solidFill>
              <a:prstDash val="dot"/>
              <a:round/>
              <a:headEnd type="none" w="med" len="med"/>
              <a:tailEnd type="none" w="med" len="med"/>
            </a:ln>
          </p:spPr>
        </p:cxnSp>
        <p:cxnSp>
          <p:nvCxnSpPr>
            <p:cNvPr id="56" name="Google Shape;56;p2"/>
            <p:cNvCxnSpPr>
              <a:stCxn id="55" idx="0"/>
              <a:endCxn id="42" idx="6"/>
            </p:cNvCxnSpPr>
            <p:nvPr/>
          </p:nvCxnSpPr>
          <p:spPr>
            <a:xfrm rot="5400000" flipH="1">
              <a:off x="8374125" y="4489800"/>
              <a:ext cx="493500" cy="293700"/>
            </a:xfrm>
            <a:prstGeom prst="curvedConnector2">
              <a:avLst/>
            </a:prstGeom>
            <a:noFill/>
            <a:ln w="19050" cap="flat" cmpd="sng">
              <a:solidFill>
                <a:schemeClr val="accent1"/>
              </a:solidFill>
              <a:prstDash val="dot"/>
              <a:round/>
              <a:headEnd type="none" w="med" len="med"/>
              <a:tailEnd type="none" w="med" len="med"/>
            </a:ln>
          </p:spPr>
        </p:cxnSp>
        <p:cxnSp>
          <p:nvCxnSpPr>
            <p:cNvPr id="57" name="Google Shape;57;p2"/>
            <p:cNvCxnSpPr>
              <a:stCxn id="42" idx="0"/>
              <a:endCxn id="52" idx="0"/>
            </p:cNvCxnSpPr>
            <p:nvPr/>
          </p:nvCxnSpPr>
          <p:spPr>
            <a:xfrm rot="5400000" flipH="1">
              <a:off x="7923275" y="3839350"/>
              <a:ext cx="58200" cy="862800"/>
            </a:xfrm>
            <a:prstGeom prst="curvedConnector3">
              <a:avLst>
                <a:gd name="adj1" fmla="val 509107"/>
              </a:avLst>
            </a:prstGeom>
            <a:noFill/>
            <a:ln w="19050" cap="flat" cmpd="sng">
              <a:solidFill>
                <a:schemeClr val="accent1"/>
              </a:solidFill>
              <a:prstDash val="dot"/>
              <a:round/>
              <a:headEnd type="none" w="med" len="med"/>
              <a:tailEnd type="none" w="med" len="med"/>
            </a:ln>
          </p:spPr>
        </p:cxnSp>
        <p:cxnSp>
          <p:nvCxnSpPr>
            <p:cNvPr id="58" name="Google Shape;58;p2"/>
            <p:cNvCxnSpPr>
              <a:stCxn id="42" idx="0"/>
              <a:endCxn id="54" idx="2"/>
            </p:cNvCxnSpPr>
            <p:nvPr/>
          </p:nvCxnSpPr>
          <p:spPr>
            <a:xfrm rot="-5400000">
              <a:off x="8219975" y="3715150"/>
              <a:ext cx="748500" cy="420900"/>
            </a:xfrm>
            <a:prstGeom prst="curvedConnector2">
              <a:avLst/>
            </a:prstGeom>
            <a:noFill/>
            <a:ln w="19050" cap="flat" cmpd="sng">
              <a:solidFill>
                <a:schemeClr val="accent1"/>
              </a:solidFill>
              <a:prstDash val="dot"/>
              <a:round/>
              <a:headEnd type="none" w="med" len="med"/>
              <a:tailEnd type="none" w="med" len="med"/>
            </a:ln>
          </p:spPr>
        </p:cxnSp>
        <p:cxnSp>
          <p:nvCxnSpPr>
            <p:cNvPr id="59" name="Google Shape;59;p2"/>
            <p:cNvCxnSpPr>
              <a:stCxn id="45" idx="4"/>
              <a:endCxn id="43" idx="4"/>
            </p:cNvCxnSpPr>
            <p:nvPr/>
          </p:nvCxnSpPr>
          <p:spPr>
            <a:xfrm rot="-5400000" flipH="1">
              <a:off x="5726625" y="3458675"/>
              <a:ext cx="249300" cy="3274800"/>
            </a:xfrm>
            <a:prstGeom prst="curvedConnector3">
              <a:avLst>
                <a:gd name="adj1" fmla="val 195532"/>
              </a:avLst>
            </a:prstGeom>
            <a:noFill/>
            <a:ln w="19050" cap="flat" cmpd="sng">
              <a:solidFill>
                <a:schemeClr val="accent1"/>
              </a:solidFill>
              <a:prstDash val="dot"/>
              <a:round/>
              <a:headEnd type="none" w="med" len="med"/>
              <a:tailEnd type="none" w="med" len="med"/>
            </a:ln>
          </p:spPr>
        </p:cxnSp>
        <p:cxnSp>
          <p:nvCxnSpPr>
            <p:cNvPr id="60" name="Google Shape;60;p2"/>
            <p:cNvCxnSpPr>
              <a:stCxn id="43" idx="5"/>
              <a:endCxn id="55" idx="4"/>
            </p:cNvCxnSpPr>
            <p:nvPr/>
          </p:nvCxnSpPr>
          <p:spPr>
            <a:xfrm rot="-5400000">
              <a:off x="8100596" y="4527308"/>
              <a:ext cx="118800" cy="1215300"/>
            </a:xfrm>
            <a:prstGeom prst="curvedConnector3">
              <a:avLst>
                <a:gd name="adj1" fmla="val -222668"/>
              </a:avLst>
            </a:prstGeom>
            <a:noFill/>
            <a:ln w="19050" cap="flat" cmpd="sng">
              <a:solidFill>
                <a:schemeClr val="accent1"/>
              </a:solidFill>
              <a:prstDash val="dot"/>
              <a:round/>
              <a:headEnd type="none" w="med" len="med"/>
              <a:tailEnd type="none" w="med" len="med"/>
            </a:ln>
          </p:spPr>
        </p:cxnSp>
        <p:grpSp>
          <p:nvGrpSpPr>
            <p:cNvPr id="61" name="Google Shape;61;p2"/>
            <p:cNvGrpSpPr/>
            <p:nvPr/>
          </p:nvGrpSpPr>
          <p:grpSpPr>
            <a:xfrm>
              <a:off x="6238900" y="4260588"/>
              <a:ext cx="279600" cy="279600"/>
              <a:chOff x="6238800" y="4370675"/>
              <a:chExt cx="279600" cy="279600"/>
            </a:xfrm>
          </p:grpSpPr>
          <p:sp>
            <p:nvSpPr>
              <p:cNvPr id="62" name="Google Shape;62;p2"/>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2"/>
            <p:cNvGrpSpPr/>
            <p:nvPr/>
          </p:nvGrpSpPr>
          <p:grpSpPr>
            <a:xfrm>
              <a:off x="8804525" y="3411475"/>
              <a:ext cx="279600" cy="279600"/>
              <a:chOff x="8804525" y="3411475"/>
              <a:chExt cx="279600" cy="279600"/>
            </a:xfrm>
          </p:grpSpPr>
          <p:sp>
            <p:nvSpPr>
              <p:cNvPr id="64" name="Google Shape;64;p2"/>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4074075" y="4691825"/>
              <a:ext cx="279600" cy="279600"/>
              <a:chOff x="4074075" y="4691825"/>
              <a:chExt cx="279600" cy="279600"/>
            </a:xfrm>
          </p:grpSpPr>
          <p:sp>
            <p:nvSpPr>
              <p:cNvPr id="66" name="Google Shape;66;p2"/>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p:nvPr/>
          </p:nvSpPr>
          <p:spPr>
            <a:xfrm>
              <a:off x="8671575" y="4883400"/>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192013" y="3804375"/>
              <a:ext cx="344300" cy="1244950"/>
            </a:xfrm>
            <a:custGeom>
              <a:avLst/>
              <a:gdLst/>
              <a:ahLst/>
              <a:cxnLst/>
              <a:rect l="l" t="t" r="r" b="b"/>
              <a:pathLst>
                <a:path w="13772" h="49798" extrusionOk="0">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w="19050" cap="flat" cmpd="sng">
              <a:solidFill>
                <a:schemeClr val="accent1"/>
              </a:solidFill>
              <a:prstDash val="dot"/>
              <a:round/>
              <a:headEnd type="none" w="med" len="med"/>
              <a:tailEnd type="none" w="med" len="med"/>
            </a:ln>
          </p:spPr>
        </p:sp>
        <p:cxnSp>
          <p:nvCxnSpPr>
            <p:cNvPr id="68" name="Google Shape;68;p2"/>
            <p:cNvCxnSpPr/>
            <p:nvPr/>
          </p:nvCxnSpPr>
          <p:spPr>
            <a:xfrm rot="-5400000" flipH="1">
              <a:off x="5578625" y="4903200"/>
              <a:ext cx="561000" cy="5610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69" name="Google Shape;69;p2"/>
            <p:cNvCxnSpPr/>
            <p:nvPr/>
          </p:nvCxnSpPr>
          <p:spPr>
            <a:xfrm rot="10800000">
              <a:off x="2901550" y="4524625"/>
              <a:ext cx="1169100" cy="3039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
        <p:nvSpPr>
          <p:cNvPr id="70" name="Google Shape;70;p2"/>
          <p:cNvSpPr/>
          <p:nvPr/>
        </p:nvSpPr>
        <p:spPr>
          <a:xfrm>
            <a:off x="8326525" y="1061975"/>
            <a:ext cx="1010100" cy="10101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552350" y="-183100"/>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96150" y="4429475"/>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6825" y="3540025"/>
            <a:ext cx="1027200" cy="10272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0"/>
        <p:cNvGrpSpPr/>
        <p:nvPr/>
      </p:nvGrpSpPr>
      <p:grpSpPr>
        <a:xfrm>
          <a:off x="0" y="0"/>
          <a:ext cx="0" cy="0"/>
          <a:chOff x="0" y="0"/>
          <a:chExt cx="0" cy="0"/>
        </a:xfrm>
      </p:grpSpPr>
      <p:sp>
        <p:nvSpPr>
          <p:cNvPr id="161" name="Google Shape;161;p11"/>
          <p:cNvSpPr txBox="1">
            <a:spLocks noGrp="1"/>
          </p:cNvSpPr>
          <p:nvPr>
            <p:ph type="title" hasCustomPrompt="1"/>
          </p:nvPr>
        </p:nvSpPr>
        <p:spPr>
          <a:xfrm>
            <a:off x="1083400" y="1765938"/>
            <a:ext cx="4836000" cy="12615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2" name="Google Shape;162;p11"/>
          <p:cNvSpPr txBox="1">
            <a:spLocks noGrp="1"/>
          </p:cNvSpPr>
          <p:nvPr>
            <p:ph type="subTitle" idx="1"/>
          </p:nvPr>
        </p:nvSpPr>
        <p:spPr>
          <a:xfrm>
            <a:off x="1083400" y="2978513"/>
            <a:ext cx="4836000" cy="3990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63" name="Google Shape;163;p11"/>
          <p:cNvGrpSpPr/>
          <p:nvPr/>
        </p:nvGrpSpPr>
        <p:grpSpPr>
          <a:xfrm>
            <a:off x="2901550" y="3411475"/>
            <a:ext cx="6182575" cy="2052725"/>
            <a:chOff x="2901550" y="3411475"/>
            <a:chExt cx="6182575" cy="2052725"/>
          </a:xfrm>
        </p:grpSpPr>
        <p:sp>
          <p:nvSpPr>
            <p:cNvPr id="164" name="Google Shape;164;p11"/>
            <p:cNvSpPr/>
            <p:nvPr/>
          </p:nvSpPr>
          <p:spPr>
            <a:xfrm>
              <a:off x="8293625" y="4299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7398450" y="5040463"/>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 name="Google Shape;166;p11"/>
            <p:cNvCxnSpPr>
              <a:stCxn id="167" idx="7"/>
              <a:endCxn id="168" idx="2"/>
            </p:cNvCxnSpPr>
            <p:nvPr/>
          </p:nvCxnSpPr>
          <p:spPr>
            <a:xfrm rot="-5400000" flipH="1">
              <a:off x="4864879" y="4180621"/>
              <a:ext cx="99000" cy="1203300"/>
            </a:xfrm>
            <a:prstGeom prst="curvedConnector4">
              <a:avLst>
                <a:gd name="adj1" fmla="val -281890"/>
                <a:gd name="adj2" fmla="val 51696"/>
              </a:avLst>
            </a:prstGeom>
            <a:noFill/>
            <a:ln w="19050" cap="flat" cmpd="sng">
              <a:solidFill>
                <a:schemeClr val="accent1"/>
              </a:solidFill>
              <a:prstDash val="dot"/>
              <a:round/>
              <a:headEnd type="none" w="med" len="med"/>
              <a:tailEnd type="none" w="med" len="med"/>
            </a:ln>
          </p:spPr>
        </p:cxnSp>
        <p:cxnSp>
          <p:nvCxnSpPr>
            <p:cNvPr id="169" name="Google Shape;169;p11"/>
            <p:cNvCxnSpPr>
              <a:stCxn id="168" idx="6"/>
              <a:endCxn id="170" idx="2"/>
            </p:cNvCxnSpPr>
            <p:nvPr/>
          </p:nvCxnSpPr>
          <p:spPr>
            <a:xfrm rot="10800000" flipH="1">
              <a:off x="5631700" y="4400525"/>
              <a:ext cx="607200" cy="4311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171" name="Google Shape;171;p11"/>
            <p:cNvCxnSpPr>
              <a:stCxn id="170" idx="6"/>
              <a:endCxn id="165" idx="2"/>
            </p:cNvCxnSpPr>
            <p:nvPr/>
          </p:nvCxnSpPr>
          <p:spPr>
            <a:xfrm>
              <a:off x="6518500" y="4400388"/>
              <a:ext cx="879900" cy="730200"/>
            </a:xfrm>
            <a:prstGeom prst="curvedConnector3">
              <a:avLst>
                <a:gd name="adj1" fmla="val 50003"/>
              </a:avLst>
            </a:prstGeom>
            <a:noFill/>
            <a:ln w="19050" cap="flat" cmpd="sng">
              <a:solidFill>
                <a:schemeClr val="accent1"/>
              </a:solidFill>
              <a:prstDash val="dot"/>
              <a:round/>
              <a:headEnd type="none" w="med" len="med"/>
              <a:tailEnd type="none" w="med" len="med"/>
            </a:ln>
          </p:spPr>
        </p:cxnSp>
        <p:cxnSp>
          <p:nvCxnSpPr>
            <p:cNvPr id="172" name="Google Shape;172;p11"/>
            <p:cNvCxnSpPr>
              <a:stCxn id="165" idx="6"/>
              <a:endCxn id="164" idx="2"/>
            </p:cNvCxnSpPr>
            <p:nvPr/>
          </p:nvCxnSpPr>
          <p:spPr>
            <a:xfrm rot="10800000" flipH="1">
              <a:off x="7578750" y="4389913"/>
              <a:ext cx="714900" cy="7407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168" name="Google Shape;168;p11"/>
            <p:cNvSpPr/>
            <p:nvPr/>
          </p:nvSpPr>
          <p:spPr>
            <a:xfrm>
              <a:off x="5515900" y="477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8709825" y="492165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7462950" y="42416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 name="Google Shape;175;p11"/>
            <p:cNvCxnSpPr>
              <a:stCxn id="176" idx="6"/>
              <a:endCxn id="177" idx="6"/>
            </p:cNvCxnSpPr>
            <p:nvPr/>
          </p:nvCxnSpPr>
          <p:spPr>
            <a:xfrm flipH="1">
              <a:off x="8863925" y="3551275"/>
              <a:ext cx="220200" cy="1428300"/>
            </a:xfrm>
            <a:prstGeom prst="curvedConnector3">
              <a:avLst>
                <a:gd name="adj1" fmla="val -108140"/>
              </a:avLst>
            </a:prstGeom>
            <a:noFill/>
            <a:ln w="19050" cap="flat" cmpd="sng">
              <a:solidFill>
                <a:schemeClr val="accent1"/>
              </a:solidFill>
              <a:prstDash val="dot"/>
              <a:round/>
              <a:headEnd type="none" w="med" len="med"/>
              <a:tailEnd type="none" w="med" len="med"/>
            </a:ln>
          </p:spPr>
        </p:cxnSp>
        <p:cxnSp>
          <p:nvCxnSpPr>
            <p:cNvPr id="178" name="Google Shape;178;p11"/>
            <p:cNvCxnSpPr>
              <a:stCxn id="177" idx="0"/>
              <a:endCxn id="164" idx="6"/>
            </p:cNvCxnSpPr>
            <p:nvPr/>
          </p:nvCxnSpPr>
          <p:spPr>
            <a:xfrm rot="5400000" flipH="1">
              <a:off x="8374125" y="4489800"/>
              <a:ext cx="493500" cy="293700"/>
            </a:xfrm>
            <a:prstGeom prst="curvedConnector2">
              <a:avLst/>
            </a:prstGeom>
            <a:noFill/>
            <a:ln w="19050" cap="flat" cmpd="sng">
              <a:solidFill>
                <a:schemeClr val="accent1"/>
              </a:solidFill>
              <a:prstDash val="dot"/>
              <a:round/>
              <a:headEnd type="none" w="med" len="med"/>
              <a:tailEnd type="none" w="med" len="med"/>
            </a:ln>
          </p:spPr>
        </p:cxnSp>
        <p:cxnSp>
          <p:nvCxnSpPr>
            <p:cNvPr id="179" name="Google Shape;179;p11"/>
            <p:cNvCxnSpPr>
              <a:stCxn id="164" idx="0"/>
              <a:endCxn id="174" idx="0"/>
            </p:cNvCxnSpPr>
            <p:nvPr/>
          </p:nvCxnSpPr>
          <p:spPr>
            <a:xfrm rot="5400000" flipH="1">
              <a:off x="7923275" y="3839350"/>
              <a:ext cx="58200" cy="862800"/>
            </a:xfrm>
            <a:prstGeom prst="curvedConnector3">
              <a:avLst>
                <a:gd name="adj1" fmla="val 509107"/>
              </a:avLst>
            </a:prstGeom>
            <a:noFill/>
            <a:ln w="19050" cap="flat" cmpd="sng">
              <a:solidFill>
                <a:schemeClr val="accent1"/>
              </a:solidFill>
              <a:prstDash val="dot"/>
              <a:round/>
              <a:headEnd type="none" w="med" len="med"/>
              <a:tailEnd type="none" w="med" len="med"/>
            </a:ln>
          </p:spPr>
        </p:cxnSp>
        <p:cxnSp>
          <p:nvCxnSpPr>
            <p:cNvPr id="180" name="Google Shape;180;p11"/>
            <p:cNvCxnSpPr>
              <a:stCxn id="164" idx="0"/>
              <a:endCxn id="176" idx="2"/>
            </p:cNvCxnSpPr>
            <p:nvPr/>
          </p:nvCxnSpPr>
          <p:spPr>
            <a:xfrm rot="-5400000">
              <a:off x="8219975" y="3715150"/>
              <a:ext cx="748500" cy="420900"/>
            </a:xfrm>
            <a:prstGeom prst="curvedConnector2">
              <a:avLst/>
            </a:prstGeom>
            <a:noFill/>
            <a:ln w="19050" cap="flat" cmpd="sng">
              <a:solidFill>
                <a:schemeClr val="accent1"/>
              </a:solidFill>
              <a:prstDash val="dot"/>
              <a:round/>
              <a:headEnd type="none" w="med" len="med"/>
              <a:tailEnd type="none" w="med" len="med"/>
            </a:ln>
          </p:spPr>
        </p:cxnSp>
        <p:cxnSp>
          <p:nvCxnSpPr>
            <p:cNvPr id="181" name="Google Shape;181;p11"/>
            <p:cNvCxnSpPr>
              <a:stCxn id="167" idx="4"/>
              <a:endCxn id="165" idx="4"/>
            </p:cNvCxnSpPr>
            <p:nvPr/>
          </p:nvCxnSpPr>
          <p:spPr>
            <a:xfrm rot="-5400000" flipH="1">
              <a:off x="5726625" y="3458675"/>
              <a:ext cx="249300" cy="3274800"/>
            </a:xfrm>
            <a:prstGeom prst="curvedConnector3">
              <a:avLst>
                <a:gd name="adj1" fmla="val 195532"/>
              </a:avLst>
            </a:prstGeom>
            <a:noFill/>
            <a:ln w="19050" cap="flat" cmpd="sng">
              <a:solidFill>
                <a:schemeClr val="accent1"/>
              </a:solidFill>
              <a:prstDash val="dot"/>
              <a:round/>
              <a:headEnd type="none" w="med" len="med"/>
              <a:tailEnd type="none" w="med" len="med"/>
            </a:ln>
          </p:spPr>
        </p:cxnSp>
        <p:cxnSp>
          <p:nvCxnSpPr>
            <p:cNvPr id="182" name="Google Shape;182;p11"/>
            <p:cNvCxnSpPr>
              <a:stCxn id="165" idx="5"/>
              <a:endCxn id="177" idx="4"/>
            </p:cNvCxnSpPr>
            <p:nvPr/>
          </p:nvCxnSpPr>
          <p:spPr>
            <a:xfrm rot="-5400000">
              <a:off x="8100596" y="4527308"/>
              <a:ext cx="118800" cy="1215300"/>
            </a:xfrm>
            <a:prstGeom prst="curvedConnector3">
              <a:avLst>
                <a:gd name="adj1" fmla="val -222668"/>
              </a:avLst>
            </a:prstGeom>
            <a:noFill/>
            <a:ln w="19050" cap="flat" cmpd="sng">
              <a:solidFill>
                <a:schemeClr val="accent1"/>
              </a:solidFill>
              <a:prstDash val="dot"/>
              <a:round/>
              <a:headEnd type="none" w="med" len="med"/>
              <a:tailEnd type="none" w="med" len="med"/>
            </a:ln>
          </p:spPr>
        </p:cxnSp>
        <p:grpSp>
          <p:nvGrpSpPr>
            <p:cNvPr id="183" name="Google Shape;183;p11"/>
            <p:cNvGrpSpPr/>
            <p:nvPr/>
          </p:nvGrpSpPr>
          <p:grpSpPr>
            <a:xfrm>
              <a:off x="6238900" y="4260588"/>
              <a:ext cx="279600" cy="279600"/>
              <a:chOff x="6238800" y="4370675"/>
              <a:chExt cx="279600" cy="279600"/>
            </a:xfrm>
          </p:grpSpPr>
          <p:sp>
            <p:nvSpPr>
              <p:cNvPr id="184" name="Google Shape;184;p11"/>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1"/>
            <p:cNvGrpSpPr/>
            <p:nvPr/>
          </p:nvGrpSpPr>
          <p:grpSpPr>
            <a:xfrm>
              <a:off x="8804525" y="3411475"/>
              <a:ext cx="279600" cy="279600"/>
              <a:chOff x="8804525" y="3411475"/>
              <a:chExt cx="279600" cy="279600"/>
            </a:xfrm>
          </p:grpSpPr>
          <p:sp>
            <p:nvSpPr>
              <p:cNvPr id="186" name="Google Shape;186;p11"/>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1"/>
            <p:cNvGrpSpPr/>
            <p:nvPr/>
          </p:nvGrpSpPr>
          <p:grpSpPr>
            <a:xfrm>
              <a:off x="4074075" y="4691825"/>
              <a:ext cx="279600" cy="279600"/>
              <a:chOff x="4074075" y="4691825"/>
              <a:chExt cx="279600" cy="279600"/>
            </a:xfrm>
          </p:grpSpPr>
          <p:sp>
            <p:nvSpPr>
              <p:cNvPr id="188" name="Google Shape;188;p11"/>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1"/>
            <p:cNvSpPr/>
            <p:nvPr/>
          </p:nvSpPr>
          <p:spPr>
            <a:xfrm>
              <a:off x="8671575" y="4883400"/>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7192013" y="3804375"/>
              <a:ext cx="344300" cy="1244950"/>
            </a:xfrm>
            <a:custGeom>
              <a:avLst/>
              <a:gdLst/>
              <a:ahLst/>
              <a:cxnLst/>
              <a:rect l="l" t="t" r="r" b="b"/>
              <a:pathLst>
                <a:path w="13772" h="49798" extrusionOk="0">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w="19050" cap="flat" cmpd="sng">
              <a:solidFill>
                <a:schemeClr val="accent1"/>
              </a:solidFill>
              <a:prstDash val="dot"/>
              <a:round/>
              <a:headEnd type="none" w="med" len="med"/>
              <a:tailEnd type="none" w="med" len="med"/>
            </a:ln>
          </p:spPr>
        </p:sp>
        <p:cxnSp>
          <p:nvCxnSpPr>
            <p:cNvPr id="190" name="Google Shape;190;p11"/>
            <p:cNvCxnSpPr/>
            <p:nvPr/>
          </p:nvCxnSpPr>
          <p:spPr>
            <a:xfrm rot="-5400000" flipH="1">
              <a:off x="5578625" y="4903200"/>
              <a:ext cx="561000" cy="5610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191" name="Google Shape;191;p11"/>
            <p:cNvCxnSpPr/>
            <p:nvPr/>
          </p:nvCxnSpPr>
          <p:spPr>
            <a:xfrm rot="10800000">
              <a:off x="2901550" y="4524625"/>
              <a:ext cx="1169100" cy="3039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
        <p:nvSpPr>
          <p:cNvPr id="192" name="Google Shape;192;p11"/>
          <p:cNvSpPr/>
          <p:nvPr/>
        </p:nvSpPr>
        <p:spPr>
          <a:xfrm flipH="1">
            <a:off x="1184025" y="4249725"/>
            <a:ext cx="1189200" cy="11892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8359350" y="2179000"/>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flipH="1">
            <a:off x="8398675" y="562875"/>
            <a:ext cx="802500" cy="8025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96"/>
        <p:cNvGrpSpPr/>
        <p:nvPr/>
      </p:nvGrpSpPr>
      <p:grpSpPr>
        <a:xfrm>
          <a:off x="0" y="0"/>
          <a:ext cx="0" cy="0"/>
          <a:chOff x="0" y="0"/>
          <a:chExt cx="0" cy="0"/>
        </a:xfrm>
      </p:grpSpPr>
      <p:sp>
        <p:nvSpPr>
          <p:cNvPr id="197" name="Google Shape;1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98" name="Google Shape;198;p13"/>
          <p:cNvSpPr txBox="1">
            <a:spLocks noGrp="1"/>
          </p:cNvSpPr>
          <p:nvPr>
            <p:ph type="title" idx="2" hasCustomPrompt="1"/>
          </p:nvPr>
        </p:nvSpPr>
        <p:spPr>
          <a:xfrm>
            <a:off x="796199" y="1480875"/>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title" idx="3" hasCustomPrompt="1"/>
          </p:nvPr>
        </p:nvSpPr>
        <p:spPr>
          <a:xfrm>
            <a:off x="796199" y="3177946"/>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0" name="Google Shape;200;p13"/>
          <p:cNvSpPr txBox="1">
            <a:spLocks noGrp="1"/>
          </p:cNvSpPr>
          <p:nvPr>
            <p:ph type="title" idx="4" hasCustomPrompt="1"/>
          </p:nvPr>
        </p:nvSpPr>
        <p:spPr>
          <a:xfrm>
            <a:off x="3468474" y="1480875"/>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title" idx="5" hasCustomPrompt="1"/>
          </p:nvPr>
        </p:nvSpPr>
        <p:spPr>
          <a:xfrm>
            <a:off x="3468474" y="3177946"/>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2" name="Google Shape;202;p13"/>
          <p:cNvSpPr txBox="1">
            <a:spLocks noGrp="1"/>
          </p:cNvSpPr>
          <p:nvPr>
            <p:ph type="title" idx="6" hasCustomPrompt="1"/>
          </p:nvPr>
        </p:nvSpPr>
        <p:spPr>
          <a:xfrm>
            <a:off x="6140749" y="1480875"/>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title" idx="7" hasCustomPrompt="1"/>
          </p:nvPr>
        </p:nvSpPr>
        <p:spPr>
          <a:xfrm>
            <a:off x="6140749" y="3177946"/>
            <a:ext cx="10266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13"/>
          <p:cNvSpPr txBox="1">
            <a:spLocks noGrp="1"/>
          </p:cNvSpPr>
          <p:nvPr>
            <p:ph type="subTitle" idx="1"/>
          </p:nvPr>
        </p:nvSpPr>
        <p:spPr>
          <a:xfrm>
            <a:off x="796200" y="2144675"/>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13"/>
          <p:cNvSpPr txBox="1">
            <a:spLocks noGrp="1"/>
          </p:cNvSpPr>
          <p:nvPr>
            <p:ph type="subTitle" idx="8"/>
          </p:nvPr>
        </p:nvSpPr>
        <p:spPr>
          <a:xfrm>
            <a:off x="3457375" y="2144675"/>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13"/>
          <p:cNvSpPr txBox="1">
            <a:spLocks noGrp="1"/>
          </p:cNvSpPr>
          <p:nvPr>
            <p:ph type="subTitle" idx="9"/>
          </p:nvPr>
        </p:nvSpPr>
        <p:spPr>
          <a:xfrm>
            <a:off x="6118550" y="2144675"/>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7" name="Google Shape;207;p13"/>
          <p:cNvSpPr txBox="1">
            <a:spLocks noGrp="1"/>
          </p:cNvSpPr>
          <p:nvPr>
            <p:ph type="subTitle" idx="13"/>
          </p:nvPr>
        </p:nvSpPr>
        <p:spPr>
          <a:xfrm>
            <a:off x="796200" y="3841800"/>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13"/>
          <p:cNvSpPr txBox="1">
            <a:spLocks noGrp="1"/>
          </p:cNvSpPr>
          <p:nvPr>
            <p:ph type="subTitle" idx="14"/>
          </p:nvPr>
        </p:nvSpPr>
        <p:spPr>
          <a:xfrm>
            <a:off x="3457375" y="3841800"/>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9" name="Google Shape;209;p13"/>
          <p:cNvSpPr txBox="1">
            <a:spLocks noGrp="1"/>
          </p:cNvSpPr>
          <p:nvPr>
            <p:ph type="subTitle" idx="15"/>
          </p:nvPr>
        </p:nvSpPr>
        <p:spPr>
          <a:xfrm>
            <a:off x="6118550" y="3841800"/>
            <a:ext cx="2305500" cy="51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0"/>
        <p:cNvGrpSpPr/>
        <p:nvPr/>
      </p:nvGrpSpPr>
      <p:grpSpPr>
        <a:xfrm>
          <a:off x="0" y="0"/>
          <a:ext cx="0" cy="0"/>
          <a:chOff x="0" y="0"/>
          <a:chExt cx="0" cy="0"/>
        </a:xfrm>
      </p:grpSpPr>
      <p:sp>
        <p:nvSpPr>
          <p:cNvPr id="211" name="Google Shape;2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12" name="Google Shape;212;p14"/>
          <p:cNvSpPr/>
          <p:nvPr/>
        </p:nvSpPr>
        <p:spPr>
          <a:xfrm>
            <a:off x="7733925" y="4638425"/>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8504625" y="828975"/>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14"/>
          <p:cNvGrpSpPr/>
          <p:nvPr/>
        </p:nvGrpSpPr>
        <p:grpSpPr>
          <a:xfrm>
            <a:off x="-192700" y="1678825"/>
            <a:ext cx="831725" cy="3311600"/>
            <a:chOff x="7850425" y="-546450"/>
            <a:chExt cx="831725" cy="3311600"/>
          </a:xfrm>
        </p:grpSpPr>
        <p:sp>
          <p:nvSpPr>
            <p:cNvPr id="215" name="Google Shape;215;p14"/>
            <p:cNvSpPr/>
            <p:nvPr/>
          </p:nvSpPr>
          <p:spPr>
            <a:xfrm flipH="1">
              <a:off x="8186900" y="8224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flipH="1">
              <a:off x="8501850" y="2584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 name="Google Shape;217;p14"/>
            <p:cNvCxnSpPr>
              <a:stCxn id="218" idx="0"/>
              <a:endCxn id="215" idx="6"/>
            </p:cNvCxnSpPr>
            <p:nvPr/>
          </p:nvCxnSpPr>
          <p:spPr>
            <a:xfrm rot="-5400000">
              <a:off x="7880575" y="1022250"/>
              <a:ext cx="416100" cy="196800"/>
            </a:xfrm>
            <a:prstGeom prst="curvedConnector2">
              <a:avLst/>
            </a:prstGeom>
            <a:noFill/>
            <a:ln w="19050" cap="flat" cmpd="sng">
              <a:solidFill>
                <a:schemeClr val="accent1"/>
              </a:solidFill>
              <a:prstDash val="dot"/>
              <a:round/>
              <a:headEnd type="none" w="med" len="med"/>
              <a:tailEnd type="none" w="med" len="med"/>
            </a:ln>
          </p:spPr>
        </p:cxnSp>
        <p:cxnSp>
          <p:nvCxnSpPr>
            <p:cNvPr id="219" name="Google Shape;219;p14"/>
            <p:cNvCxnSpPr>
              <a:endCxn id="220" idx="6"/>
            </p:cNvCxnSpPr>
            <p:nvPr/>
          </p:nvCxnSpPr>
          <p:spPr>
            <a:xfrm rot="-5400000" flipH="1">
              <a:off x="7765200" y="-327150"/>
              <a:ext cx="878100" cy="4395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21" name="Google Shape;221;p14"/>
            <p:cNvCxnSpPr>
              <a:stCxn id="218" idx="2"/>
              <a:endCxn id="220" idx="4"/>
            </p:cNvCxnSpPr>
            <p:nvPr/>
          </p:nvCxnSpPr>
          <p:spPr>
            <a:xfrm rot="10800000" flipH="1">
              <a:off x="8130025" y="427800"/>
              <a:ext cx="390000" cy="10407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22" name="Google Shape;222;p14"/>
            <p:cNvCxnSpPr>
              <a:stCxn id="216" idx="6"/>
              <a:endCxn id="218" idx="4"/>
            </p:cNvCxnSpPr>
            <p:nvPr/>
          </p:nvCxnSpPr>
          <p:spPr>
            <a:xfrm rot="10800000">
              <a:off x="7990350" y="1608200"/>
              <a:ext cx="511500" cy="10668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grpSp>
          <p:nvGrpSpPr>
            <p:cNvPr id="223" name="Google Shape;223;p14"/>
            <p:cNvGrpSpPr/>
            <p:nvPr/>
          </p:nvGrpSpPr>
          <p:grpSpPr>
            <a:xfrm flipH="1">
              <a:off x="7850425" y="1328700"/>
              <a:ext cx="279600" cy="279600"/>
              <a:chOff x="2206950" y="697000"/>
              <a:chExt cx="279600" cy="279600"/>
            </a:xfrm>
          </p:grpSpPr>
          <p:sp>
            <p:nvSpPr>
              <p:cNvPr id="224" name="Google Shape;224;p1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2206950" y="69700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4"/>
            <p:cNvGrpSpPr/>
            <p:nvPr/>
          </p:nvGrpSpPr>
          <p:grpSpPr>
            <a:xfrm flipH="1">
              <a:off x="8424000" y="235500"/>
              <a:ext cx="192300" cy="192300"/>
              <a:chOff x="471450" y="43325"/>
              <a:chExt cx="192300" cy="192300"/>
            </a:xfrm>
          </p:grpSpPr>
          <p:sp>
            <p:nvSpPr>
              <p:cNvPr id="226" name="Google Shape;226;p1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27"/>
        <p:cNvGrpSpPr/>
        <p:nvPr/>
      </p:nvGrpSpPr>
      <p:grpSpPr>
        <a:xfrm>
          <a:off x="0" y="0"/>
          <a:ext cx="0" cy="0"/>
          <a:chOff x="0" y="0"/>
          <a:chExt cx="0" cy="0"/>
        </a:xfrm>
      </p:grpSpPr>
      <p:sp>
        <p:nvSpPr>
          <p:cNvPr id="228" name="Google Shape;22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29" name="Google Shape;229;p15"/>
          <p:cNvSpPr/>
          <p:nvPr/>
        </p:nvSpPr>
        <p:spPr>
          <a:xfrm>
            <a:off x="7875175" y="4571475"/>
            <a:ext cx="807900" cy="8079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8371975" y="376950"/>
            <a:ext cx="1722900" cy="17229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8884763" y="37839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15"/>
          <p:cNvGrpSpPr/>
          <p:nvPr/>
        </p:nvGrpSpPr>
        <p:grpSpPr>
          <a:xfrm>
            <a:off x="-376110" y="1100993"/>
            <a:ext cx="1258671" cy="4042518"/>
            <a:chOff x="-376110" y="1100993"/>
            <a:chExt cx="1258671" cy="4042518"/>
          </a:xfrm>
        </p:grpSpPr>
        <p:sp>
          <p:nvSpPr>
            <p:cNvPr id="233" name="Google Shape;233;p15"/>
            <p:cNvSpPr/>
            <p:nvPr/>
          </p:nvSpPr>
          <p:spPr>
            <a:xfrm rot="4574466" flipH="1">
              <a:off x="519369" y="1723531"/>
              <a:ext cx="180376" cy="180376"/>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4574466" flipH="1">
              <a:off x="153912" y="2568894"/>
              <a:ext cx="180376" cy="180376"/>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15"/>
            <p:cNvCxnSpPr>
              <a:stCxn id="236" idx="7"/>
              <a:endCxn id="237" idx="2"/>
            </p:cNvCxnSpPr>
            <p:nvPr/>
          </p:nvCxnSpPr>
          <p:spPr>
            <a:xfrm rot="10800000">
              <a:off x="499941" y="4047331"/>
              <a:ext cx="182100" cy="807600"/>
            </a:xfrm>
            <a:prstGeom prst="curvedConnector4">
              <a:avLst>
                <a:gd name="adj1" fmla="val -167743"/>
                <a:gd name="adj2" fmla="val 51160"/>
              </a:avLst>
            </a:prstGeom>
            <a:noFill/>
            <a:ln w="19050" cap="flat" cmpd="sng">
              <a:solidFill>
                <a:schemeClr val="accent1"/>
              </a:solidFill>
              <a:prstDash val="dot"/>
              <a:round/>
              <a:headEnd type="none" w="med" len="med"/>
              <a:tailEnd type="none" w="med" len="med"/>
            </a:ln>
          </p:spPr>
        </p:cxnSp>
        <p:cxnSp>
          <p:nvCxnSpPr>
            <p:cNvPr id="238" name="Google Shape;238;p15"/>
            <p:cNvCxnSpPr>
              <a:stCxn id="237" idx="6"/>
              <a:endCxn id="239" idx="2"/>
            </p:cNvCxnSpPr>
            <p:nvPr/>
          </p:nvCxnSpPr>
          <p:spPr>
            <a:xfrm rot="-5400000">
              <a:off x="263353" y="3451233"/>
              <a:ext cx="692400" cy="274500"/>
            </a:xfrm>
            <a:prstGeom prst="curvedConnector3">
              <a:avLst>
                <a:gd name="adj1" fmla="val 49826"/>
              </a:avLst>
            </a:prstGeom>
            <a:noFill/>
            <a:ln w="19050" cap="flat" cmpd="sng">
              <a:solidFill>
                <a:schemeClr val="accent1"/>
              </a:solidFill>
              <a:prstDash val="dot"/>
              <a:round/>
              <a:headEnd type="none" w="med" len="med"/>
              <a:tailEnd type="none" w="med" len="med"/>
            </a:ln>
          </p:spPr>
        </p:cxnSp>
        <p:cxnSp>
          <p:nvCxnSpPr>
            <p:cNvPr id="240" name="Google Shape;240;p15"/>
            <p:cNvCxnSpPr>
              <a:stCxn id="239" idx="6"/>
              <a:endCxn id="234" idx="2"/>
            </p:cNvCxnSpPr>
            <p:nvPr/>
          </p:nvCxnSpPr>
          <p:spPr>
            <a:xfrm rot="5400000" flipH="1">
              <a:off x="360907" y="2651391"/>
              <a:ext cx="224100" cy="414600"/>
            </a:xfrm>
            <a:prstGeom prst="curvedConnector3">
              <a:avLst>
                <a:gd name="adj1" fmla="val 50304"/>
              </a:avLst>
            </a:prstGeom>
            <a:noFill/>
            <a:ln w="19050" cap="flat" cmpd="sng">
              <a:solidFill>
                <a:schemeClr val="accent1"/>
              </a:solidFill>
              <a:prstDash val="dot"/>
              <a:round/>
              <a:headEnd type="none" w="med" len="med"/>
              <a:tailEnd type="none" w="med" len="med"/>
            </a:ln>
          </p:spPr>
        </p:cxnSp>
        <p:cxnSp>
          <p:nvCxnSpPr>
            <p:cNvPr id="241" name="Google Shape;241;p15"/>
            <p:cNvCxnSpPr>
              <a:stCxn id="234" idx="6"/>
              <a:endCxn id="233" idx="2"/>
            </p:cNvCxnSpPr>
            <p:nvPr/>
          </p:nvCxnSpPr>
          <p:spPr>
            <a:xfrm rot="-5400000">
              <a:off x="91700" y="2032231"/>
              <a:ext cx="670200" cy="408300"/>
            </a:xfrm>
            <a:prstGeom prst="curvedConnector3">
              <a:avLst>
                <a:gd name="adj1" fmla="val 49996"/>
              </a:avLst>
            </a:prstGeom>
            <a:noFill/>
            <a:ln w="19050" cap="flat" cmpd="sng">
              <a:solidFill>
                <a:schemeClr val="accent1"/>
              </a:solidFill>
              <a:prstDash val="dot"/>
              <a:round/>
              <a:headEnd type="none" w="med" len="med"/>
              <a:tailEnd type="none" w="med" len="med"/>
            </a:ln>
          </p:spPr>
        </p:cxnSp>
        <p:sp>
          <p:nvSpPr>
            <p:cNvPr id="237" name="Google Shape;237;p15"/>
            <p:cNvSpPr/>
            <p:nvPr/>
          </p:nvSpPr>
          <p:spPr>
            <a:xfrm rot="4572941" flipH="1">
              <a:off x="428185" y="3933015"/>
              <a:ext cx="115836" cy="115836"/>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15"/>
            <p:cNvCxnSpPr>
              <a:stCxn id="243" idx="0"/>
              <a:endCxn id="233" idx="6"/>
            </p:cNvCxnSpPr>
            <p:nvPr/>
          </p:nvCxnSpPr>
          <p:spPr>
            <a:xfrm>
              <a:off x="-166410" y="1194443"/>
              <a:ext cx="754500" cy="531600"/>
            </a:xfrm>
            <a:prstGeom prst="curvedConnector2">
              <a:avLst/>
            </a:prstGeom>
            <a:noFill/>
            <a:ln w="19050" cap="flat" cmpd="sng">
              <a:solidFill>
                <a:schemeClr val="accent1"/>
              </a:solidFill>
              <a:prstDash val="dot"/>
              <a:round/>
              <a:headEnd type="none" w="med" len="med"/>
              <a:tailEnd type="none" w="med" len="med"/>
            </a:ln>
          </p:spPr>
        </p:cxnSp>
        <p:cxnSp>
          <p:nvCxnSpPr>
            <p:cNvPr id="244" name="Google Shape;244;p15"/>
            <p:cNvCxnSpPr>
              <a:stCxn id="236" idx="4"/>
              <a:endCxn id="234" idx="4"/>
            </p:cNvCxnSpPr>
            <p:nvPr/>
          </p:nvCxnSpPr>
          <p:spPr>
            <a:xfrm rot="10800000">
              <a:off x="156354" y="2680623"/>
              <a:ext cx="317400" cy="2327100"/>
            </a:xfrm>
            <a:prstGeom prst="curvedConnector3">
              <a:avLst>
                <a:gd name="adj1" fmla="val 175800"/>
              </a:avLst>
            </a:prstGeom>
            <a:noFill/>
            <a:ln w="19050" cap="flat" cmpd="sng">
              <a:solidFill>
                <a:schemeClr val="accent1"/>
              </a:solidFill>
              <a:prstDash val="dot"/>
              <a:round/>
              <a:headEnd type="none" w="med" len="med"/>
              <a:tailEnd type="none" w="med" len="med"/>
            </a:ln>
          </p:spPr>
        </p:cxnSp>
        <p:cxnSp>
          <p:nvCxnSpPr>
            <p:cNvPr id="245" name="Google Shape;245;p15"/>
            <p:cNvCxnSpPr>
              <a:stCxn id="234" idx="5"/>
              <a:endCxn id="243" idx="4"/>
            </p:cNvCxnSpPr>
            <p:nvPr/>
          </p:nvCxnSpPr>
          <p:spPr>
            <a:xfrm rot="10800000">
              <a:off x="-353210" y="1240106"/>
              <a:ext cx="520200" cy="1372200"/>
            </a:xfrm>
            <a:prstGeom prst="curvedConnector3">
              <a:avLst>
                <a:gd name="adj1" fmla="val 146326"/>
              </a:avLst>
            </a:prstGeom>
            <a:noFill/>
            <a:ln w="19050" cap="flat" cmpd="sng">
              <a:solidFill>
                <a:schemeClr val="accent1"/>
              </a:solidFill>
              <a:prstDash val="dot"/>
              <a:round/>
              <a:headEnd type="none" w="med" len="med"/>
              <a:tailEnd type="none" w="med" len="med"/>
            </a:ln>
          </p:spPr>
        </p:cxnSp>
        <p:grpSp>
          <p:nvGrpSpPr>
            <p:cNvPr id="246" name="Google Shape;246;p15"/>
            <p:cNvGrpSpPr/>
            <p:nvPr/>
          </p:nvGrpSpPr>
          <p:grpSpPr>
            <a:xfrm rot="4574251" flipH="1">
              <a:off x="573714" y="2966727"/>
              <a:ext cx="279603" cy="279603"/>
              <a:chOff x="6238800" y="4370675"/>
              <a:chExt cx="279600" cy="279600"/>
            </a:xfrm>
          </p:grpSpPr>
          <p:sp>
            <p:nvSpPr>
              <p:cNvPr id="247" name="Google Shape;247;p15"/>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5"/>
            <p:cNvGrpSpPr/>
            <p:nvPr/>
          </p:nvGrpSpPr>
          <p:grpSpPr>
            <a:xfrm rot="4574251" flipH="1">
              <a:off x="469740" y="4834663"/>
              <a:ext cx="279603" cy="279603"/>
              <a:chOff x="4074075" y="4691825"/>
              <a:chExt cx="279600" cy="279600"/>
            </a:xfrm>
          </p:grpSpPr>
          <p:sp>
            <p:nvSpPr>
              <p:cNvPr id="249" name="Google Shape;249;p15"/>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15"/>
            <p:cNvSpPr/>
            <p:nvPr/>
          </p:nvSpPr>
          <p:spPr>
            <a:xfrm rot="4577328" flipH="1">
              <a:off x="-356051" y="1121051"/>
              <a:ext cx="192382" cy="192382"/>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 name="Google Shape;250;p15"/>
            <p:cNvCxnSpPr/>
            <p:nvPr/>
          </p:nvCxnSpPr>
          <p:spPr>
            <a:xfrm rot="10800000">
              <a:off x="-262828" y="3591960"/>
              <a:ext cx="678300" cy="4113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251"/>
        <p:cNvGrpSpPr/>
        <p:nvPr/>
      </p:nvGrpSpPr>
      <p:grpSpPr>
        <a:xfrm>
          <a:off x="0" y="0"/>
          <a:ext cx="0" cy="0"/>
          <a:chOff x="0" y="0"/>
          <a:chExt cx="0" cy="0"/>
        </a:xfrm>
      </p:grpSpPr>
      <p:sp>
        <p:nvSpPr>
          <p:cNvPr id="252" name="Google Shape;25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53" name="Google Shape;253;p16"/>
          <p:cNvSpPr/>
          <p:nvPr/>
        </p:nvSpPr>
        <p:spPr>
          <a:xfrm>
            <a:off x="8718600" y="912150"/>
            <a:ext cx="807900" cy="8079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5312463" y="473052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1002900" y="2445625"/>
            <a:ext cx="1722900" cy="17229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rot="9974466" flipH="1">
            <a:off x="8340594" y="5045106"/>
            <a:ext cx="180376" cy="180376"/>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rot="9974466" flipH="1">
            <a:off x="7502794" y="4676424"/>
            <a:ext cx="180376" cy="180376"/>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16"/>
          <p:cNvCxnSpPr>
            <a:stCxn id="259" idx="6"/>
            <a:endCxn id="257" idx="2"/>
          </p:cNvCxnSpPr>
          <p:nvPr/>
        </p:nvCxnSpPr>
        <p:spPr>
          <a:xfrm rot="10800000" flipH="1">
            <a:off x="7003010" y="4787944"/>
            <a:ext cx="502500" cy="314100"/>
          </a:xfrm>
          <a:prstGeom prst="curvedConnector3">
            <a:avLst>
              <a:gd name="adj1" fmla="val 50127"/>
            </a:avLst>
          </a:prstGeom>
          <a:noFill/>
          <a:ln w="19050" cap="flat" cmpd="sng">
            <a:solidFill>
              <a:schemeClr val="accent1"/>
            </a:solidFill>
            <a:prstDash val="dot"/>
            <a:round/>
            <a:headEnd type="none" w="med" len="med"/>
            <a:tailEnd type="none" w="med" len="med"/>
          </a:ln>
        </p:spPr>
      </p:cxnSp>
      <p:cxnSp>
        <p:nvCxnSpPr>
          <p:cNvPr id="260" name="Google Shape;260;p16"/>
          <p:cNvCxnSpPr>
            <a:stCxn id="257" idx="6"/>
            <a:endCxn id="256" idx="2"/>
          </p:cNvCxnSpPr>
          <p:nvPr/>
        </p:nvCxnSpPr>
        <p:spPr>
          <a:xfrm>
            <a:off x="7680582" y="4745162"/>
            <a:ext cx="662700" cy="411600"/>
          </a:xfrm>
          <a:prstGeom prst="curvedConnector3">
            <a:avLst>
              <a:gd name="adj1" fmla="val 49991"/>
            </a:avLst>
          </a:prstGeom>
          <a:noFill/>
          <a:ln w="19050" cap="flat" cmpd="sng">
            <a:solidFill>
              <a:schemeClr val="accent1"/>
            </a:solidFill>
            <a:prstDash val="dot"/>
            <a:round/>
            <a:headEnd type="none" w="med" len="med"/>
            <a:tailEnd type="none" w="med" len="med"/>
          </a:ln>
        </p:spPr>
      </p:cxnSp>
      <p:cxnSp>
        <p:nvCxnSpPr>
          <p:cNvPr id="261" name="Google Shape;261;p16"/>
          <p:cNvCxnSpPr>
            <a:stCxn id="257" idx="5"/>
          </p:cNvCxnSpPr>
          <p:nvPr/>
        </p:nvCxnSpPr>
        <p:spPr>
          <a:xfrm rot="-5400000" flipH="1">
            <a:off x="8465057" y="3864202"/>
            <a:ext cx="30300" cy="1680900"/>
          </a:xfrm>
          <a:prstGeom prst="curvedConnector4">
            <a:avLst>
              <a:gd name="adj1" fmla="val -829122"/>
              <a:gd name="adj2" fmla="val 51291"/>
            </a:avLst>
          </a:prstGeom>
          <a:noFill/>
          <a:ln w="19050" cap="flat" cmpd="sng">
            <a:solidFill>
              <a:schemeClr val="accent1"/>
            </a:solidFill>
            <a:prstDash val="dot"/>
            <a:round/>
            <a:headEnd type="none" w="med" len="med"/>
            <a:tailEnd type="none" w="med" len="med"/>
          </a:ln>
        </p:spPr>
      </p:cxnSp>
      <p:grpSp>
        <p:nvGrpSpPr>
          <p:cNvPr id="262" name="Google Shape;262;p16"/>
          <p:cNvGrpSpPr/>
          <p:nvPr/>
        </p:nvGrpSpPr>
        <p:grpSpPr>
          <a:xfrm rot="9974251" flipH="1">
            <a:off x="6727421" y="4995501"/>
            <a:ext cx="279603" cy="279603"/>
            <a:chOff x="6238800" y="4370675"/>
            <a:chExt cx="279600" cy="279600"/>
          </a:xfrm>
        </p:grpSpPr>
        <p:sp>
          <p:nvSpPr>
            <p:cNvPr id="263" name="Google Shape;263;p16"/>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2408600" y="3100300"/>
            <a:ext cx="54918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6" name="Google Shape;266;p17"/>
          <p:cNvSpPr txBox="1">
            <a:spLocks noGrp="1"/>
          </p:cNvSpPr>
          <p:nvPr>
            <p:ph type="subTitle" idx="1"/>
          </p:nvPr>
        </p:nvSpPr>
        <p:spPr>
          <a:xfrm>
            <a:off x="2408625" y="1511325"/>
            <a:ext cx="54918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7" name="Google Shape;267;p17"/>
          <p:cNvSpPr/>
          <p:nvPr/>
        </p:nvSpPr>
        <p:spPr>
          <a:xfrm>
            <a:off x="7847925" y="219400"/>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8649163" y="852425"/>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7372325" y="4118078"/>
            <a:ext cx="1169100" cy="11691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5095554" y="-34850"/>
            <a:ext cx="862800" cy="8628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a:off x="1507538" y="-278575"/>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72"/>
        <p:cNvGrpSpPr/>
        <p:nvPr/>
      </p:nvGrpSpPr>
      <p:grpSpPr>
        <a:xfrm>
          <a:off x="0" y="0"/>
          <a:ext cx="0" cy="0"/>
          <a:chOff x="0" y="0"/>
          <a:chExt cx="0" cy="0"/>
        </a:xfrm>
      </p:grpSpPr>
      <p:sp>
        <p:nvSpPr>
          <p:cNvPr id="273" name="Google Shape;273;p18"/>
          <p:cNvSpPr txBox="1">
            <a:spLocks noGrp="1"/>
          </p:cNvSpPr>
          <p:nvPr>
            <p:ph type="title"/>
          </p:nvPr>
        </p:nvSpPr>
        <p:spPr>
          <a:xfrm>
            <a:off x="830125" y="877763"/>
            <a:ext cx="4950900" cy="536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74" name="Google Shape;274;p18"/>
          <p:cNvSpPr txBox="1">
            <a:spLocks noGrp="1"/>
          </p:cNvSpPr>
          <p:nvPr>
            <p:ph type="subTitle" idx="1"/>
          </p:nvPr>
        </p:nvSpPr>
        <p:spPr>
          <a:xfrm>
            <a:off x="830125" y="1413788"/>
            <a:ext cx="4950900" cy="5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75" name="Google Shape;275;p18"/>
          <p:cNvGrpSpPr/>
          <p:nvPr/>
        </p:nvGrpSpPr>
        <p:grpSpPr>
          <a:xfrm>
            <a:off x="-313950" y="2146587"/>
            <a:ext cx="2800500" cy="2893700"/>
            <a:chOff x="-313950" y="2146587"/>
            <a:chExt cx="2800500" cy="2893700"/>
          </a:xfrm>
        </p:grpSpPr>
        <p:sp>
          <p:nvSpPr>
            <p:cNvPr id="276" name="Google Shape;276;p18"/>
            <p:cNvSpPr/>
            <p:nvPr/>
          </p:nvSpPr>
          <p:spPr>
            <a:xfrm rot="10800000" flipH="1">
              <a:off x="217150" y="4447562"/>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rot="10800000" flipH="1">
              <a:off x="1645550" y="4763237"/>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10800000" flipH="1">
              <a:off x="329525" y="2146587"/>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18"/>
            <p:cNvCxnSpPr>
              <a:stCxn id="278" idx="7"/>
            </p:cNvCxnSpPr>
            <p:nvPr/>
          </p:nvCxnSpPr>
          <p:spPr>
            <a:xfrm rot="-5400000" flipH="1">
              <a:off x="-17879" y="2801783"/>
              <a:ext cx="1180800" cy="178200"/>
            </a:xfrm>
            <a:prstGeom prst="curvedConnector3">
              <a:avLst>
                <a:gd name="adj1" fmla="val 51118"/>
              </a:avLst>
            </a:prstGeom>
            <a:noFill/>
            <a:ln w="19050" cap="flat" cmpd="sng">
              <a:solidFill>
                <a:schemeClr val="accent1"/>
              </a:solidFill>
              <a:prstDash val="dot"/>
              <a:round/>
              <a:headEnd type="none" w="med" len="med"/>
              <a:tailEnd type="none" w="med" len="med"/>
            </a:ln>
          </p:spPr>
        </p:cxnSp>
        <p:cxnSp>
          <p:nvCxnSpPr>
            <p:cNvPr id="280" name="Google Shape;280;p18"/>
            <p:cNvCxnSpPr>
              <a:endCxn id="276" idx="4"/>
            </p:cNvCxnSpPr>
            <p:nvPr/>
          </p:nvCxnSpPr>
          <p:spPr>
            <a:xfrm rot="5400000">
              <a:off x="129250" y="3915212"/>
              <a:ext cx="710400" cy="3543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281" name="Google Shape;281;p18"/>
            <p:cNvCxnSpPr>
              <a:stCxn id="276" idx="6"/>
              <a:endCxn id="277" idx="2"/>
            </p:cNvCxnSpPr>
            <p:nvPr/>
          </p:nvCxnSpPr>
          <p:spPr>
            <a:xfrm>
              <a:off x="397450" y="4537712"/>
              <a:ext cx="1248000" cy="315600"/>
            </a:xfrm>
            <a:prstGeom prst="curvedConnector3">
              <a:avLst>
                <a:gd name="adj1" fmla="val 50004"/>
              </a:avLst>
            </a:prstGeom>
            <a:noFill/>
            <a:ln w="19050" cap="flat" cmpd="sng">
              <a:solidFill>
                <a:schemeClr val="accent1"/>
              </a:solidFill>
              <a:prstDash val="dot"/>
              <a:round/>
              <a:headEnd type="none" w="med" len="med"/>
              <a:tailEnd type="none" w="med" len="med"/>
            </a:ln>
          </p:spPr>
        </p:cxnSp>
        <p:cxnSp>
          <p:nvCxnSpPr>
            <p:cNvPr id="282" name="Google Shape;282;p18"/>
            <p:cNvCxnSpPr>
              <a:stCxn id="277" idx="6"/>
              <a:endCxn id="283" idx="0"/>
            </p:cNvCxnSpPr>
            <p:nvPr/>
          </p:nvCxnSpPr>
          <p:spPr>
            <a:xfrm rot="10800000" flipH="1">
              <a:off x="1825850" y="4386587"/>
              <a:ext cx="520800" cy="466800"/>
            </a:xfrm>
            <a:prstGeom prst="curvedConnector2">
              <a:avLst/>
            </a:prstGeom>
            <a:noFill/>
            <a:ln w="19050" cap="flat" cmpd="sng">
              <a:solidFill>
                <a:schemeClr val="accent1"/>
              </a:solidFill>
              <a:prstDash val="dot"/>
              <a:round/>
              <a:headEnd type="none" w="med" len="med"/>
              <a:tailEnd type="none" w="med" len="med"/>
            </a:ln>
          </p:spPr>
        </p:cxnSp>
        <p:cxnSp>
          <p:nvCxnSpPr>
            <p:cNvPr id="284" name="Google Shape;284;p18"/>
            <p:cNvCxnSpPr>
              <a:endCxn id="285" idx="2"/>
            </p:cNvCxnSpPr>
            <p:nvPr/>
          </p:nvCxnSpPr>
          <p:spPr>
            <a:xfrm rot="-5400000" flipH="1">
              <a:off x="-842250" y="3630437"/>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86" name="Google Shape;286;p18"/>
            <p:cNvCxnSpPr>
              <a:stCxn id="277" idx="2"/>
              <a:endCxn id="285" idx="6"/>
            </p:cNvCxnSpPr>
            <p:nvPr/>
          </p:nvCxnSpPr>
          <p:spPr>
            <a:xfrm flipH="1">
              <a:off x="663650" y="4853387"/>
              <a:ext cx="981900" cy="90900"/>
            </a:xfrm>
            <a:prstGeom prst="curvedConnector3">
              <a:avLst>
                <a:gd name="adj1" fmla="val 4999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87" name="Google Shape;287;p18"/>
            <p:cNvCxnSpPr>
              <a:endCxn id="283" idx="3"/>
            </p:cNvCxnSpPr>
            <p:nvPr/>
          </p:nvCxnSpPr>
          <p:spPr>
            <a:xfrm rot="10800000" flipH="1">
              <a:off x="674696" y="4147958"/>
              <a:ext cx="1573200" cy="193500"/>
            </a:xfrm>
            <a:prstGeom prst="curvedConnector4">
              <a:avLst>
                <a:gd name="adj1" fmla="val 48699"/>
                <a:gd name="adj2" fmla="val 244223"/>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288" name="Google Shape;288;p18"/>
            <p:cNvCxnSpPr/>
            <p:nvPr/>
          </p:nvCxnSpPr>
          <p:spPr>
            <a:xfrm rot="10800000">
              <a:off x="-215262" y="3143163"/>
              <a:ext cx="786300" cy="375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289" name="Google Shape;289;p18"/>
            <p:cNvCxnSpPr>
              <a:endCxn id="278" idx="2"/>
            </p:cNvCxnSpPr>
            <p:nvPr/>
          </p:nvCxnSpPr>
          <p:spPr>
            <a:xfrm rot="-5400000">
              <a:off x="-367075" y="2347737"/>
              <a:ext cx="807600" cy="585600"/>
            </a:xfrm>
            <a:prstGeom prst="curvedConnector2">
              <a:avLst/>
            </a:prstGeom>
            <a:noFill/>
            <a:ln w="19050" cap="flat" cmpd="sng">
              <a:solidFill>
                <a:schemeClr val="accent1"/>
              </a:solidFill>
              <a:prstDash val="dot"/>
              <a:round/>
              <a:headEnd type="none" w="med" len="med"/>
              <a:tailEnd type="none" w="med" len="med"/>
            </a:ln>
          </p:spPr>
        </p:cxnSp>
        <p:cxnSp>
          <p:nvCxnSpPr>
            <p:cNvPr id="290" name="Google Shape;290;p18"/>
            <p:cNvCxnSpPr>
              <a:stCxn id="277" idx="4"/>
            </p:cNvCxnSpPr>
            <p:nvPr/>
          </p:nvCxnSpPr>
          <p:spPr>
            <a:xfrm rot="5400000" flipH="1">
              <a:off x="765950" y="3793487"/>
              <a:ext cx="1357200" cy="582300"/>
            </a:xfrm>
            <a:prstGeom prst="curvedConnector3">
              <a:avLst>
                <a:gd name="adj1" fmla="val 50000"/>
              </a:avLst>
            </a:prstGeom>
            <a:noFill/>
            <a:ln w="19050" cap="flat" cmpd="sng">
              <a:solidFill>
                <a:schemeClr val="accent1"/>
              </a:solidFill>
              <a:prstDash val="dot"/>
              <a:round/>
              <a:headEnd type="none" w="med" len="med"/>
              <a:tailEnd type="none" w="med" len="med"/>
            </a:ln>
          </p:spPr>
        </p:cxnSp>
        <p:grpSp>
          <p:nvGrpSpPr>
            <p:cNvPr id="291" name="Google Shape;291;p18"/>
            <p:cNvGrpSpPr/>
            <p:nvPr/>
          </p:nvGrpSpPr>
          <p:grpSpPr>
            <a:xfrm rot="10800000" flipH="1">
              <a:off x="2206950" y="4107012"/>
              <a:ext cx="279600" cy="279600"/>
              <a:chOff x="2206950" y="697000"/>
              <a:chExt cx="279600" cy="279600"/>
            </a:xfrm>
          </p:grpSpPr>
          <p:sp>
            <p:nvSpPr>
              <p:cNvPr id="292" name="Google Shape;292;p18"/>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2206950" y="69700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8"/>
            <p:cNvGrpSpPr/>
            <p:nvPr/>
          </p:nvGrpSpPr>
          <p:grpSpPr>
            <a:xfrm rot="10800000" flipH="1">
              <a:off x="471450" y="4847987"/>
              <a:ext cx="192300" cy="192300"/>
              <a:chOff x="471450" y="43325"/>
              <a:chExt cx="192300" cy="192300"/>
            </a:xfrm>
          </p:grpSpPr>
          <p:sp>
            <p:nvSpPr>
              <p:cNvPr id="294" name="Google Shape;294;p18"/>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18"/>
          <p:cNvGrpSpPr/>
          <p:nvPr/>
        </p:nvGrpSpPr>
        <p:grpSpPr>
          <a:xfrm>
            <a:off x="2901550" y="3411475"/>
            <a:ext cx="6182575" cy="2052725"/>
            <a:chOff x="2901550" y="3411475"/>
            <a:chExt cx="6182575" cy="2052725"/>
          </a:xfrm>
        </p:grpSpPr>
        <p:sp>
          <p:nvSpPr>
            <p:cNvPr id="296" name="Google Shape;296;p18"/>
            <p:cNvSpPr/>
            <p:nvPr/>
          </p:nvSpPr>
          <p:spPr>
            <a:xfrm>
              <a:off x="8293625" y="4299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a:off x="7398450" y="5040463"/>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18"/>
            <p:cNvCxnSpPr>
              <a:stCxn id="299" idx="7"/>
              <a:endCxn id="300" idx="2"/>
            </p:cNvCxnSpPr>
            <p:nvPr/>
          </p:nvCxnSpPr>
          <p:spPr>
            <a:xfrm rot="-5400000" flipH="1">
              <a:off x="4864879" y="4180621"/>
              <a:ext cx="99000" cy="1203300"/>
            </a:xfrm>
            <a:prstGeom prst="curvedConnector4">
              <a:avLst>
                <a:gd name="adj1" fmla="val -281890"/>
                <a:gd name="adj2" fmla="val 51696"/>
              </a:avLst>
            </a:prstGeom>
            <a:noFill/>
            <a:ln w="19050" cap="flat" cmpd="sng">
              <a:solidFill>
                <a:schemeClr val="accent1"/>
              </a:solidFill>
              <a:prstDash val="dot"/>
              <a:round/>
              <a:headEnd type="none" w="med" len="med"/>
              <a:tailEnd type="none" w="med" len="med"/>
            </a:ln>
          </p:spPr>
        </p:cxnSp>
        <p:cxnSp>
          <p:nvCxnSpPr>
            <p:cNvPr id="301" name="Google Shape;301;p18"/>
            <p:cNvCxnSpPr>
              <a:stCxn id="300" idx="6"/>
              <a:endCxn id="302" idx="2"/>
            </p:cNvCxnSpPr>
            <p:nvPr/>
          </p:nvCxnSpPr>
          <p:spPr>
            <a:xfrm rot="10800000" flipH="1">
              <a:off x="5631700" y="4400525"/>
              <a:ext cx="607200" cy="4311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303" name="Google Shape;303;p18"/>
            <p:cNvCxnSpPr>
              <a:stCxn id="302" idx="6"/>
              <a:endCxn id="297" idx="2"/>
            </p:cNvCxnSpPr>
            <p:nvPr/>
          </p:nvCxnSpPr>
          <p:spPr>
            <a:xfrm>
              <a:off x="6518500" y="4400388"/>
              <a:ext cx="879900" cy="730200"/>
            </a:xfrm>
            <a:prstGeom prst="curvedConnector3">
              <a:avLst>
                <a:gd name="adj1" fmla="val 50003"/>
              </a:avLst>
            </a:prstGeom>
            <a:noFill/>
            <a:ln w="19050" cap="flat" cmpd="sng">
              <a:solidFill>
                <a:schemeClr val="accent1"/>
              </a:solidFill>
              <a:prstDash val="dot"/>
              <a:round/>
              <a:headEnd type="none" w="med" len="med"/>
              <a:tailEnd type="none" w="med" len="med"/>
            </a:ln>
          </p:spPr>
        </p:cxnSp>
        <p:cxnSp>
          <p:nvCxnSpPr>
            <p:cNvPr id="304" name="Google Shape;304;p18"/>
            <p:cNvCxnSpPr>
              <a:stCxn id="297" idx="6"/>
              <a:endCxn id="296" idx="2"/>
            </p:cNvCxnSpPr>
            <p:nvPr/>
          </p:nvCxnSpPr>
          <p:spPr>
            <a:xfrm rot="10800000" flipH="1">
              <a:off x="7578750" y="4389913"/>
              <a:ext cx="714900" cy="7407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300" name="Google Shape;300;p18"/>
            <p:cNvSpPr/>
            <p:nvPr/>
          </p:nvSpPr>
          <p:spPr>
            <a:xfrm>
              <a:off x="5515900" y="477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a:off x="8709825" y="492165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a:off x="7462950" y="42416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18"/>
            <p:cNvCxnSpPr>
              <a:stCxn id="308" idx="6"/>
              <a:endCxn id="309" idx="6"/>
            </p:cNvCxnSpPr>
            <p:nvPr/>
          </p:nvCxnSpPr>
          <p:spPr>
            <a:xfrm flipH="1">
              <a:off x="8863925" y="3551275"/>
              <a:ext cx="220200" cy="1428300"/>
            </a:xfrm>
            <a:prstGeom prst="curvedConnector3">
              <a:avLst>
                <a:gd name="adj1" fmla="val -108140"/>
              </a:avLst>
            </a:prstGeom>
            <a:noFill/>
            <a:ln w="19050" cap="flat" cmpd="sng">
              <a:solidFill>
                <a:schemeClr val="accent1"/>
              </a:solidFill>
              <a:prstDash val="dot"/>
              <a:round/>
              <a:headEnd type="none" w="med" len="med"/>
              <a:tailEnd type="none" w="med" len="med"/>
            </a:ln>
          </p:spPr>
        </p:cxnSp>
        <p:cxnSp>
          <p:nvCxnSpPr>
            <p:cNvPr id="310" name="Google Shape;310;p18"/>
            <p:cNvCxnSpPr>
              <a:stCxn id="309" idx="0"/>
              <a:endCxn id="296" idx="6"/>
            </p:cNvCxnSpPr>
            <p:nvPr/>
          </p:nvCxnSpPr>
          <p:spPr>
            <a:xfrm rot="5400000" flipH="1">
              <a:off x="8374125" y="4489800"/>
              <a:ext cx="493500" cy="293700"/>
            </a:xfrm>
            <a:prstGeom prst="curvedConnector2">
              <a:avLst/>
            </a:prstGeom>
            <a:noFill/>
            <a:ln w="19050" cap="flat" cmpd="sng">
              <a:solidFill>
                <a:schemeClr val="accent1"/>
              </a:solidFill>
              <a:prstDash val="dot"/>
              <a:round/>
              <a:headEnd type="none" w="med" len="med"/>
              <a:tailEnd type="none" w="med" len="med"/>
            </a:ln>
          </p:spPr>
        </p:cxnSp>
        <p:cxnSp>
          <p:nvCxnSpPr>
            <p:cNvPr id="311" name="Google Shape;311;p18"/>
            <p:cNvCxnSpPr>
              <a:stCxn id="296" idx="0"/>
              <a:endCxn id="306" idx="0"/>
            </p:cNvCxnSpPr>
            <p:nvPr/>
          </p:nvCxnSpPr>
          <p:spPr>
            <a:xfrm rot="5400000" flipH="1">
              <a:off x="7923275" y="3839350"/>
              <a:ext cx="58200" cy="862800"/>
            </a:xfrm>
            <a:prstGeom prst="curvedConnector3">
              <a:avLst>
                <a:gd name="adj1" fmla="val 509107"/>
              </a:avLst>
            </a:prstGeom>
            <a:noFill/>
            <a:ln w="19050" cap="flat" cmpd="sng">
              <a:solidFill>
                <a:schemeClr val="accent1"/>
              </a:solidFill>
              <a:prstDash val="dot"/>
              <a:round/>
              <a:headEnd type="none" w="med" len="med"/>
              <a:tailEnd type="none" w="med" len="med"/>
            </a:ln>
          </p:spPr>
        </p:cxnSp>
        <p:cxnSp>
          <p:nvCxnSpPr>
            <p:cNvPr id="312" name="Google Shape;312;p18"/>
            <p:cNvCxnSpPr>
              <a:stCxn id="296" idx="0"/>
              <a:endCxn id="308" idx="2"/>
            </p:cNvCxnSpPr>
            <p:nvPr/>
          </p:nvCxnSpPr>
          <p:spPr>
            <a:xfrm rot="-5400000">
              <a:off x="8219975" y="3715150"/>
              <a:ext cx="748500" cy="420900"/>
            </a:xfrm>
            <a:prstGeom prst="curvedConnector2">
              <a:avLst/>
            </a:prstGeom>
            <a:noFill/>
            <a:ln w="19050" cap="flat" cmpd="sng">
              <a:solidFill>
                <a:schemeClr val="accent1"/>
              </a:solidFill>
              <a:prstDash val="dot"/>
              <a:round/>
              <a:headEnd type="none" w="med" len="med"/>
              <a:tailEnd type="none" w="med" len="med"/>
            </a:ln>
          </p:spPr>
        </p:cxnSp>
        <p:cxnSp>
          <p:nvCxnSpPr>
            <p:cNvPr id="313" name="Google Shape;313;p18"/>
            <p:cNvCxnSpPr>
              <a:stCxn id="299" idx="4"/>
              <a:endCxn id="297" idx="4"/>
            </p:cNvCxnSpPr>
            <p:nvPr/>
          </p:nvCxnSpPr>
          <p:spPr>
            <a:xfrm rot="-5400000" flipH="1">
              <a:off x="5726625" y="3458675"/>
              <a:ext cx="249300" cy="3274800"/>
            </a:xfrm>
            <a:prstGeom prst="curvedConnector3">
              <a:avLst>
                <a:gd name="adj1" fmla="val 195532"/>
              </a:avLst>
            </a:prstGeom>
            <a:noFill/>
            <a:ln w="19050" cap="flat" cmpd="sng">
              <a:solidFill>
                <a:schemeClr val="accent1"/>
              </a:solidFill>
              <a:prstDash val="dot"/>
              <a:round/>
              <a:headEnd type="none" w="med" len="med"/>
              <a:tailEnd type="none" w="med" len="med"/>
            </a:ln>
          </p:spPr>
        </p:cxnSp>
        <p:cxnSp>
          <p:nvCxnSpPr>
            <p:cNvPr id="314" name="Google Shape;314;p18"/>
            <p:cNvCxnSpPr>
              <a:stCxn id="297" idx="5"/>
              <a:endCxn id="309" idx="4"/>
            </p:cNvCxnSpPr>
            <p:nvPr/>
          </p:nvCxnSpPr>
          <p:spPr>
            <a:xfrm rot="-5400000">
              <a:off x="8100596" y="4527308"/>
              <a:ext cx="118800" cy="1215300"/>
            </a:xfrm>
            <a:prstGeom prst="curvedConnector3">
              <a:avLst>
                <a:gd name="adj1" fmla="val -222668"/>
              </a:avLst>
            </a:prstGeom>
            <a:noFill/>
            <a:ln w="19050" cap="flat" cmpd="sng">
              <a:solidFill>
                <a:schemeClr val="accent1"/>
              </a:solidFill>
              <a:prstDash val="dot"/>
              <a:round/>
              <a:headEnd type="none" w="med" len="med"/>
              <a:tailEnd type="none" w="med" len="med"/>
            </a:ln>
          </p:spPr>
        </p:cxnSp>
        <p:grpSp>
          <p:nvGrpSpPr>
            <p:cNvPr id="315" name="Google Shape;315;p18"/>
            <p:cNvGrpSpPr/>
            <p:nvPr/>
          </p:nvGrpSpPr>
          <p:grpSpPr>
            <a:xfrm>
              <a:off x="6238900" y="4260588"/>
              <a:ext cx="279600" cy="279600"/>
              <a:chOff x="6238800" y="4370675"/>
              <a:chExt cx="279600" cy="279600"/>
            </a:xfrm>
          </p:grpSpPr>
          <p:sp>
            <p:nvSpPr>
              <p:cNvPr id="316" name="Google Shape;316;p18"/>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8"/>
            <p:cNvGrpSpPr/>
            <p:nvPr/>
          </p:nvGrpSpPr>
          <p:grpSpPr>
            <a:xfrm>
              <a:off x="8804525" y="3411475"/>
              <a:ext cx="279600" cy="279600"/>
              <a:chOff x="8804525" y="3411475"/>
              <a:chExt cx="279600" cy="279600"/>
            </a:xfrm>
          </p:grpSpPr>
          <p:sp>
            <p:nvSpPr>
              <p:cNvPr id="318" name="Google Shape;318;p18"/>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8"/>
            <p:cNvGrpSpPr/>
            <p:nvPr/>
          </p:nvGrpSpPr>
          <p:grpSpPr>
            <a:xfrm>
              <a:off x="4074075" y="4691825"/>
              <a:ext cx="279600" cy="279600"/>
              <a:chOff x="4074075" y="4691825"/>
              <a:chExt cx="279600" cy="279600"/>
            </a:xfrm>
          </p:grpSpPr>
          <p:sp>
            <p:nvSpPr>
              <p:cNvPr id="320" name="Google Shape;320;p18"/>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18"/>
            <p:cNvSpPr/>
            <p:nvPr/>
          </p:nvSpPr>
          <p:spPr>
            <a:xfrm>
              <a:off x="8671575" y="4883400"/>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7192013" y="3804375"/>
              <a:ext cx="344300" cy="1244950"/>
            </a:xfrm>
            <a:custGeom>
              <a:avLst/>
              <a:gdLst/>
              <a:ahLst/>
              <a:cxnLst/>
              <a:rect l="l" t="t" r="r" b="b"/>
              <a:pathLst>
                <a:path w="13772" h="49798" extrusionOk="0">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w="19050" cap="flat" cmpd="sng">
              <a:solidFill>
                <a:schemeClr val="accent1"/>
              </a:solidFill>
              <a:prstDash val="dot"/>
              <a:round/>
              <a:headEnd type="none" w="med" len="med"/>
              <a:tailEnd type="none" w="med" len="med"/>
            </a:ln>
          </p:spPr>
        </p:sp>
        <p:cxnSp>
          <p:nvCxnSpPr>
            <p:cNvPr id="322" name="Google Shape;322;p18"/>
            <p:cNvCxnSpPr/>
            <p:nvPr/>
          </p:nvCxnSpPr>
          <p:spPr>
            <a:xfrm rot="-5400000" flipH="1">
              <a:off x="5578625" y="4903200"/>
              <a:ext cx="561000" cy="5610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323" name="Google Shape;323;p18"/>
            <p:cNvCxnSpPr/>
            <p:nvPr/>
          </p:nvCxnSpPr>
          <p:spPr>
            <a:xfrm rot="10800000">
              <a:off x="2901550" y="4524625"/>
              <a:ext cx="1169100" cy="3039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24"/>
        <p:cNvGrpSpPr/>
        <p:nvPr/>
      </p:nvGrpSpPr>
      <p:grpSpPr>
        <a:xfrm>
          <a:off x="0" y="0"/>
          <a:ext cx="0" cy="0"/>
          <a:chOff x="0" y="0"/>
          <a:chExt cx="0" cy="0"/>
        </a:xfrm>
      </p:grpSpPr>
      <p:sp>
        <p:nvSpPr>
          <p:cNvPr id="325" name="Google Shape;32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26" name="Google Shape;326;p19"/>
          <p:cNvSpPr txBox="1">
            <a:spLocks noGrp="1"/>
          </p:cNvSpPr>
          <p:nvPr>
            <p:ph type="subTitle" idx="1"/>
          </p:nvPr>
        </p:nvSpPr>
        <p:spPr>
          <a:xfrm>
            <a:off x="897800" y="2414500"/>
            <a:ext cx="2175300" cy="12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7" name="Google Shape;327;p19"/>
          <p:cNvSpPr txBox="1">
            <a:spLocks noGrp="1"/>
          </p:cNvSpPr>
          <p:nvPr>
            <p:ph type="subTitle" idx="2"/>
          </p:nvPr>
        </p:nvSpPr>
        <p:spPr>
          <a:xfrm>
            <a:off x="3553334" y="2414500"/>
            <a:ext cx="2175300" cy="12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8" name="Google Shape;328;p19"/>
          <p:cNvSpPr txBox="1">
            <a:spLocks noGrp="1"/>
          </p:cNvSpPr>
          <p:nvPr>
            <p:ph type="subTitle" idx="3"/>
          </p:nvPr>
        </p:nvSpPr>
        <p:spPr>
          <a:xfrm>
            <a:off x="6208875" y="2414500"/>
            <a:ext cx="2175300" cy="12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9" name="Google Shape;329;p19"/>
          <p:cNvSpPr txBox="1">
            <a:spLocks noGrp="1"/>
          </p:cNvSpPr>
          <p:nvPr>
            <p:ph type="subTitle" idx="4"/>
          </p:nvPr>
        </p:nvSpPr>
        <p:spPr>
          <a:xfrm>
            <a:off x="897800" y="1886801"/>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0" name="Google Shape;330;p19"/>
          <p:cNvSpPr txBox="1">
            <a:spLocks noGrp="1"/>
          </p:cNvSpPr>
          <p:nvPr>
            <p:ph type="subTitle" idx="5"/>
          </p:nvPr>
        </p:nvSpPr>
        <p:spPr>
          <a:xfrm>
            <a:off x="3553338" y="1886801"/>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1" name="Google Shape;331;p19"/>
          <p:cNvSpPr txBox="1">
            <a:spLocks noGrp="1"/>
          </p:cNvSpPr>
          <p:nvPr>
            <p:ph type="subTitle" idx="6"/>
          </p:nvPr>
        </p:nvSpPr>
        <p:spPr>
          <a:xfrm>
            <a:off x="6208875" y="1886801"/>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32" name="Google Shape;332;p19"/>
          <p:cNvGrpSpPr/>
          <p:nvPr/>
        </p:nvGrpSpPr>
        <p:grpSpPr>
          <a:xfrm>
            <a:off x="2901550" y="3677875"/>
            <a:ext cx="6109525" cy="1786325"/>
            <a:chOff x="2901550" y="3677875"/>
            <a:chExt cx="6109525" cy="1786325"/>
          </a:xfrm>
        </p:grpSpPr>
        <p:sp>
          <p:nvSpPr>
            <p:cNvPr id="333" name="Google Shape;333;p19"/>
            <p:cNvSpPr/>
            <p:nvPr/>
          </p:nvSpPr>
          <p:spPr>
            <a:xfrm>
              <a:off x="8293625" y="4299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7398450" y="5040463"/>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19"/>
            <p:cNvCxnSpPr>
              <a:stCxn id="336" idx="7"/>
              <a:endCxn id="337" idx="2"/>
            </p:cNvCxnSpPr>
            <p:nvPr/>
          </p:nvCxnSpPr>
          <p:spPr>
            <a:xfrm rot="-5400000" flipH="1">
              <a:off x="4864879" y="4180621"/>
              <a:ext cx="99000" cy="1203300"/>
            </a:xfrm>
            <a:prstGeom prst="curvedConnector4">
              <a:avLst>
                <a:gd name="adj1" fmla="val -281890"/>
                <a:gd name="adj2" fmla="val 51696"/>
              </a:avLst>
            </a:prstGeom>
            <a:noFill/>
            <a:ln w="19050" cap="flat" cmpd="sng">
              <a:solidFill>
                <a:schemeClr val="accent1"/>
              </a:solidFill>
              <a:prstDash val="dot"/>
              <a:round/>
              <a:headEnd type="none" w="med" len="med"/>
              <a:tailEnd type="none" w="med" len="med"/>
            </a:ln>
          </p:spPr>
        </p:cxnSp>
        <p:cxnSp>
          <p:nvCxnSpPr>
            <p:cNvPr id="338" name="Google Shape;338;p19"/>
            <p:cNvCxnSpPr>
              <a:stCxn id="337" idx="6"/>
              <a:endCxn id="339" idx="2"/>
            </p:cNvCxnSpPr>
            <p:nvPr/>
          </p:nvCxnSpPr>
          <p:spPr>
            <a:xfrm rot="10800000" flipH="1">
              <a:off x="5631700" y="4400525"/>
              <a:ext cx="607200" cy="4311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340" name="Google Shape;340;p19"/>
            <p:cNvCxnSpPr>
              <a:stCxn id="339" idx="6"/>
              <a:endCxn id="334" idx="2"/>
            </p:cNvCxnSpPr>
            <p:nvPr/>
          </p:nvCxnSpPr>
          <p:spPr>
            <a:xfrm>
              <a:off x="6518500" y="4400388"/>
              <a:ext cx="879900" cy="730200"/>
            </a:xfrm>
            <a:prstGeom prst="curvedConnector3">
              <a:avLst>
                <a:gd name="adj1" fmla="val 50003"/>
              </a:avLst>
            </a:prstGeom>
            <a:noFill/>
            <a:ln w="19050" cap="flat" cmpd="sng">
              <a:solidFill>
                <a:schemeClr val="accent1"/>
              </a:solidFill>
              <a:prstDash val="dot"/>
              <a:round/>
              <a:headEnd type="none" w="med" len="med"/>
              <a:tailEnd type="none" w="med" len="med"/>
            </a:ln>
          </p:spPr>
        </p:cxnSp>
        <p:cxnSp>
          <p:nvCxnSpPr>
            <p:cNvPr id="341" name="Google Shape;341;p19"/>
            <p:cNvCxnSpPr>
              <a:stCxn id="334" idx="6"/>
              <a:endCxn id="333" idx="2"/>
            </p:cNvCxnSpPr>
            <p:nvPr/>
          </p:nvCxnSpPr>
          <p:spPr>
            <a:xfrm rot="10800000" flipH="1">
              <a:off x="7578750" y="4389913"/>
              <a:ext cx="714900" cy="7407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337" name="Google Shape;337;p19"/>
            <p:cNvSpPr/>
            <p:nvPr/>
          </p:nvSpPr>
          <p:spPr>
            <a:xfrm>
              <a:off x="5515900" y="47737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8709825" y="492165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19"/>
            <p:cNvCxnSpPr>
              <a:stCxn id="344" idx="6"/>
              <a:endCxn id="345" idx="6"/>
            </p:cNvCxnSpPr>
            <p:nvPr/>
          </p:nvCxnSpPr>
          <p:spPr>
            <a:xfrm flipH="1">
              <a:off x="8863775" y="3817675"/>
              <a:ext cx="147300" cy="1161900"/>
            </a:xfrm>
            <a:prstGeom prst="curvedConnector3">
              <a:avLst>
                <a:gd name="adj1" fmla="val -161660"/>
              </a:avLst>
            </a:prstGeom>
            <a:noFill/>
            <a:ln w="19050" cap="flat" cmpd="sng">
              <a:solidFill>
                <a:schemeClr val="accent1"/>
              </a:solidFill>
              <a:prstDash val="dot"/>
              <a:round/>
              <a:headEnd type="none" w="med" len="med"/>
              <a:tailEnd type="none" w="med" len="med"/>
            </a:ln>
          </p:spPr>
        </p:cxnSp>
        <p:cxnSp>
          <p:nvCxnSpPr>
            <p:cNvPr id="346" name="Google Shape;346;p19"/>
            <p:cNvCxnSpPr>
              <a:stCxn id="345" idx="0"/>
              <a:endCxn id="333" idx="6"/>
            </p:cNvCxnSpPr>
            <p:nvPr/>
          </p:nvCxnSpPr>
          <p:spPr>
            <a:xfrm rot="5400000" flipH="1">
              <a:off x="8374125" y="4489800"/>
              <a:ext cx="493500" cy="293700"/>
            </a:xfrm>
            <a:prstGeom prst="curvedConnector2">
              <a:avLst/>
            </a:prstGeom>
            <a:noFill/>
            <a:ln w="19050" cap="flat" cmpd="sng">
              <a:solidFill>
                <a:schemeClr val="accent1"/>
              </a:solidFill>
              <a:prstDash val="dot"/>
              <a:round/>
              <a:headEnd type="none" w="med" len="med"/>
              <a:tailEnd type="none" w="med" len="med"/>
            </a:ln>
          </p:spPr>
        </p:cxnSp>
        <p:grpSp>
          <p:nvGrpSpPr>
            <p:cNvPr id="347" name="Google Shape;347;p19"/>
            <p:cNvGrpSpPr/>
            <p:nvPr/>
          </p:nvGrpSpPr>
          <p:grpSpPr>
            <a:xfrm>
              <a:off x="6238900" y="4260588"/>
              <a:ext cx="279600" cy="279600"/>
              <a:chOff x="6238800" y="4370675"/>
              <a:chExt cx="279600" cy="279600"/>
            </a:xfrm>
          </p:grpSpPr>
          <p:sp>
            <p:nvSpPr>
              <p:cNvPr id="348" name="Google Shape;348;p19"/>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9"/>
            <p:cNvGrpSpPr/>
            <p:nvPr/>
          </p:nvGrpSpPr>
          <p:grpSpPr>
            <a:xfrm>
              <a:off x="8731475" y="3677875"/>
              <a:ext cx="279600" cy="279600"/>
              <a:chOff x="8804525" y="3411475"/>
              <a:chExt cx="279600" cy="279600"/>
            </a:xfrm>
          </p:grpSpPr>
          <p:sp>
            <p:nvSpPr>
              <p:cNvPr id="350" name="Google Shape;350;p19"/>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19"/>
            <p:cNvGrpSpPr/>
            <p:nvPr/>
          </p:nvGrpSpPr>
          <p:grpSpPr>
            <a:xfrm>
              <a:off x="4074075" y="4691825"/>
              <a:ext cx="279600" cy="279600"/>
              <a:chOff x="4074075" y="4691825"/>
              <a:chExt cx="279600" cy="279600"/>
            </a:xfrm>
          </p:grpSpPr>
          <p:sp>
            <p:nvSpPr>
              <p:cNvPr id="352" name="Google Shape;352;p19"/>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19"/>
            <p:cNvSpPr/>
            <p:nvPr/>
          </p:nvSpPr>
          <p:spPr>
            <a:xfrm>
              <a:off x="8671575" y="4883400"/>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19"/>
            <p:cNvCxnSpPr/>
            <p:nvPr/>
          </p:nvCxnSpPr>
          <p:spPr>
            <a:xfrm rot="-5400000" flipH="1">
              <a:off x="5578625" y="4903200"/>
              <a:ext cx="561000" cy="5610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354" name="Google Shape;354;p19"/>
            <p:cNvCxnSpPr/>
            <p:nvPr/>
          </p:nvCxnSpPr>
          <p:spPr>
            <a:xfrm rot="10800000">
              <a:off x="2901550" y="4524625"/>
              <a:ext cx="1169100" cy="3039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
        <p:nvSpPr>
          <p:cNvPr id="355" name="Google Shape;355;p19"/>
          <p:cNvSpPr/>
          <p:nvPr/>
        </p:nvSpPr>
        <p:spPr>
          <a:xfrm>
            <a:off x="-363075" y="13182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169875" y="4371700"/>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1363725" y="43303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19"/>
          <p:cNvGrpSpPr/>
          <p:nvPr/>
        </p:nvGrpSpPr>
        <p:grpSpPr>
          <a:xfrm>
            <a:off x="5423959" y="-248900"/>
            <a:ext cx="4266951" cy="2135710"/>
            <a:chOff x="5423959" y="-248900"/>
            <a:chExt cx="4266951" cy="2135710"/>
          </a:xfrm>
        </p:grpSpPr>
        <p:sp>
          <p:nvSpPr>
            <p:cNvPr id="359" name="Google Shape;359;p19"/>
            <p:cNvSpPr/>
            <p:nvPr/>
          </p:nvSpPr>
          <p:spPr>
            <a:xfrm flipH="1">
              <a:off x="5731276" y="81899"/>
              <a:ext cx="158100" cy="1581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19"/>
            <p:cNvGrpSpPr/>
            <p:nvPr/>
          </p:nvGrpSpPr>
          <p:grpSpPr>
            <a:xfrm>
              <a:off x="5423959" y="-248900"/>
              <a:ext cx="4266951" cy="2135710"/>
              <a:chOff x="4216579" y="43325"/>
              <a:chExt cx="5231671" cy="2618575"/>
            </a:xfrm>
          </p:grpSpPr>
          <p:sp>
            <p:nvSpPr>
              <p:cNvPr id="361" name="Google Shape;361;p19"/>
              <p:cNvSpPr/>
              <p:nvPr/>
            </p:nvSpPr>
            <p:spPr>
              <a:xfrm flipH="1">
                <a:off x="8479700" y="4557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flipH="1">
                <a:off x="7632406" y="785827"/>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flipH="1">
                <a:off x="8750150" y="2481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 name="Google Shape;364;p19"/>
              <p:cNvCxnSpPr>
                <a:stCxn id="363" idx="7"/>
                <a:endCxn id="362" idx="4"/>
              </p:cNvCxnSpPr>
              <p:nvPr/>
            </p:nvCxnSpPr>
            <p:spPr>
              <a:xfrm rot="5400000" flipH="1">
                <a:off x="7478604" y="1210054"/>
                <a:ext cx="1542000" cy="1053900"/>
              </a:xfrm>
              <a:prstGeom prst="curvedConnector3">
                <a:avLst>
                  <a:gd name="adj1" fmla="val 50852"/>
                </a:avLst>
              </a:prstGeom>
              <a:noFill/>
              <a:ln w="19050" cap="flat" cmpd="sng">
                <a:solidFill>
                  <a:schemeClr val="accent1"/>
                </a:solidFill>
                <a:prstDash val="dot"/>
                <a:round/>
                <a:headEnd type="none" w="med" len="med"/>
                <a:tailEnd type="none" w="med" len="med"/>
              </a:ln>
            </p:spPr>
          </p:cxnSp>
          <p:cxnSp>
            <p:nvCxnSpPr>
              <p:cNvPr id="365" name="Google Shape;365;p19"/>
              <p:cNvCxnSpPr>
                <a:endCxn id="361" idx="4"/>
              </p:cNvCxnSpPr>
              <p:nvPr/>
            </p:nvCxnSpPr>
            <p:spPr>
              <a:xfrm rot="5400000" flipH="1">
                <a:off x="8436200" y="769700"/>
                <a:ext cx="1145700" cy="8784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366" name="Google Shape;366;p19"/>
              <p:cNvCxnSpPr>
                <a:stCxn id="361" idx="6"/>
                <a:endCxn id="362" idx="2"/>
              </p:cNvCxnSpPr>
              <p:nvPr/>
            </p:nvCxnSpPr>
            <p:spPr>
              <a:xfrm flipH="1">
                <a:off x="7812800" y="545900"/>
                <a:ext cx="666900" cy="330000"/>
              </a:xfrm>
              <a:prstGeom prst="curvedConnector3">
                <a:avLst>
                  <a:gd name="adj1" fmla="val 50007"/>
                </a:avLst>
              </a:prstGeom>
              <a:noFill/>
              <a:ln w="19050" cap="flat" cmpd="sng">
                <a:solidFill>
                  <a:schemeClr val="accent1"/>
                </a:solidFill>
                <a:prstDash val="dot"/>
                <a:round/>
                <a:headEnd type="none" w="med" len="med"/>
                <a:tailEnd type="none" w="med" len="med"/>
              </a:ln>
            </p:spPr>
          </p:cxnSp>
          <p:sp>
            <p:nvSpPr>
              <p:cNvPr id="367" name="Google Shape;367;p19"/>
              <p:cNvSpPr/>
              <p:nvPr/>
            </p:nvSpPr>
            <p:spPr>
              <a:xfrm flipH="1">
                <a:off x="4632295" y="488009"/>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 name="Google Shape;368;p19"/>
              <p:cNvCxnSpPr>
                <a:endCxn id="369" idx="2"/>
              </p:cNvCxnSpPr>
              <p:nvPr/>
            </p:nvCxnSpPr>
            <p:spPr>
              <a:xfrm rot="-5400000">
                <a:off x="7217100" y="1008875"/>
                <a:ext cx="2058000" cy="319200"/>
              </a:xfrm>
              <a:prstGeom prst="curvedConnector4">
                <a:avLst>
                  <a:gd name="adj1" fmla="val 47664"/>
                  <a:gd name="adj2" fmla="val 19146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70" name="Google Shape;370;p19"/>
              <p:cNvCxnSpPr>
                <a:stCxn id="362" idx="2"/>
                <a:endCxn id="369" idx="6"/>
              </p:cNvCxnSpPr>
              <p:nvPr/>
            </p:nvCxnSpPr>
            <p:spPr>
              <a:xfrm rot="10800000" flipH="1">
                <a:off x="7812706" y="139477"/>
                <a:ext cx="400800" cy="736500"/>
              </a:xfrm>
              <a:prstGeom prst="curvedConnector3">
                <a:avLst>
                  <a:gd name="adj1" fmla="val 4998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71" name="Google Shape;371;p19"/>
              <p:cNvCxnSpPr>
                <a:stCxn id="361" idx="7"/>
                <a:endCxn id="372" idx="2"/>
              </p:cNvCxnSpPr>
              <p:nvPr/>
            </p:nvCxnSpPr>
            <p:spPr>
              <a:xfrm rot="5400000">
                <a:off x="7119054" y="-510996"/>
                <a:ext cx="393900" cy="2380200"/>
              </a:xfrm>
              <a:prstGeom prst="curvedConnector4">
                <a:avLst>
                  <a:gd name="adj1" fmla="val -80824"/>
                  <a:gd name="adj2" fmla="val 50554"/>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73" name="Google Shape;373;p19"/>
              <p:cNvCxnSpPr>
                <a:stCxn id="372" idx="7"/>
              </p:cNvCxnSpPr>
              <p:nvPr/>
            </p:nvCxnSpPr>
            <p:spPr>
              <a:xfrm rot="5400000">
                <a:off x="5022529" y="-28833"/>
                <a:ext cx="58800" cy="1670700"/>
              </a:xfrm>
              <a:prstGeom prst="curvedConnector4">
                <a:avLst>
                  <a:gd name="adj1" fmla="val -566173"/>
                  <a:gd name="adj2" fmla="val 5122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74" name="Google Shape;374;p19"/>
              <p:cNvCxnSpPr>
                <a:endCxn id="363" idx="6"/>
              </p:cNvCxnSpPr>
              <p:nvPr/>
            </p:nvCxnSpPr>
            <p:spPr>
              <a:xfrm rot="5400000">
                <a:off x="7928900" y="1567800"/>
                <a:ext cx="1825200" cy="182700"/>
              </a:xfrm>
              <a:prstGeom prst="curvedConnector4">
                <a:avLst>
                  <a:gd name="adj1" fmla="val 47530"/>
                  <a:gd name="adj2" fmla="val 25980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75" name="Google Shape;375;p19"/>
              <p:cNvCxnSpPr>
                <a:stCxn id="362" idx="6"/>
                <a:endCxn id="372" idx="0"/>
              </p:cNvCxnSpPr>
              <p:nvPr/>
            </p:nvCxnSpPr>
            <p:spPr>
              <a:xfrm rot="10800000">
                <a:off x="5986006" y="736177"/>
                <a:ext cx="1646400" cy="139800"/>
              </a:xfrm>
              <a:prstGeom prst="curvedConnector4">
                <a:avLst>
                  <a:gd name="adj1" fmla="val 45751"/>
                  <a:gd name="adj2" fmla="val 308847"/>
                </a:avLst>
              </a:prstGeom>
              <a:noFill/>
              <a:ln w="19050" cap="flat" cmpd="sng">
                <a:solidFill>
                  <a:schemeClr val="accent1"/>
                </a:solidFill>
                <a:prstDash val="dot"/>
                <a:round/>
                <a:headEnd type="none" w="med" len="med"/>
                <a:tailEnd type="none" w="med" len="med"/>
              </a:ln>
            </p:spPr>
          </p:cxnSp>
          <p:grpSp>
            <p:nvGrpSpPr>
              <p:cNvPr id="376" name="Google Shape;376;p19"/>
              <p:cNvGrpSpPr/>
              <p:nvPr/>
            </p:nvGrpSpPr>
            <p:grpSpPr>
              <a:xfrm flipH="1">
                <a:off x="5846332" y="736171"/>
                <a:ext cx="279600" cy="279600"/>
                <a:chOff x="2909255" y="770121"/>
                <a:chExt cx="279600" cy="279600"/>
              </a:xfrm>
            </p:grpSpPr>
            <p:sp>
              <p:nvSpPr>
                <p:cNvPr id="377" name="Google Shape;377;p19"/>
                <p:cNvSpPr/>
                <p:nvPr/>
              </p:nvSpPr>
              <p:spPr>
                <a:xfrm>
                  <a:off x="2958916" y="819767"/>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2909255" y="770121"/>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9"/>
              <p:cNvGrpSpPr/>
              <p:nvPr/>
            </p:nvGrpSpPr>
            <p:grpSpPr>
              <a:xfrm flipH="1">
                <a:off x="8213400" y="43325"/>
                <a:ext cx="192300" cy="192300"/>
                <a:chOff x="471450" y="43325"/>
                <a:chExt cx="192300" cy="192300"/>
              </a:xfrm>
            </p:grpSpPr>
            <p:sp>
              <p:nvSpPr>
                <p:cNvPr id="379" name="Google Shape;379;p19"/>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0"/>
        <p:cNvGrpSpPr/>
        <p:nvPr/>
      </p:nvGrpSpPr>
      <p:grpSpPr>
        <a:xfrm>
          <a:off x="0" y="0"/>
          <a:ext cx="0" cy="0"/>
          <a:chOff x="0" y="0"/>
          <a:chExt cx="0" cy="0"/>
        </a:xfrm>
      </p:grpSpPr>
      <p:sp>
        <p:nvSpPr>
          <p:cNvPr id="381" name="Google Shape;38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82" name="Google Shape;382;p20"/>
          <p:cNvSpPr txBox="1">
            <a:spLocks noGrp="1"/>
          </p:cNvSpPr>
          <p:nvPr>
            <p:ph type="subTitle" idx="1"/>
          </p:nvPr>
        </p:nvSpPr>
        <p:spPr>
          <a:xfrm>
            <a:off x="1325324" y="18251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 name="Google Shape;383;p20"/>
          <p:cNvSpPr txBox="1">
            <a:spLocks noGrp="1"/>
          </p:cNvSpPr>
          <p:nvPr>
            <p:ph type="subTitle" idx="2"/>
          </p:nvPr>
        </p:nvSpPr>
        <p:spPr>
          <a:xfrm>
            <a:off x="5151876" y="18251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4" name="Google Shape;384;p20"/>
          <p:cNvSpPr txBox="1">
            <a:spLocks noGrp="1"/>
          </p:cNvSpPr>
          <p:nvPr>
            <p:ph type="subTitle" idx="3"/>
          </p:nvPr>
        </p:nvSpPr>
        <p:spPr>
          <a:xfrm>
            <a:off x="1325324" y="34856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5" name="Google Shape;385;p20"/>
          <p:cNvSpPr txBox="1">
            <a:spLocks noGrp="1"/>
          </p:cNvSpPr>
          <p:nvPr>
            <p:ph type="subTitle" idx="4"/>
          </p:nvPr>
        </p:nvSpPr>
        <p:spPr>
          <a:xfrm>
            <a:off x="5151876" y="34856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6" name="Google Shape;386;p20"/>
          <p:cNvSpPr txBox="1">
            <a:spLocks noGrp="1"/>
          </p:cNvSpPr>
          <p:nvPr>
            <p:ph type="subTitle" idx="5"/>
          </p:nvPr>
        </p:nvSpPr>
        <p:spPr>
          <a:xfrm>
            <a:off x="1325324" y="1447925"/>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7" name="Google Shape;387;p20"/>
          <p:cNvSpPr txBox="1">
            <a:spLocks noGrp="1"/>
          </p:cNvSpPr>
          <p:nvPr>
            <p:ph type="subTitle" idx="6"/>
          </p:nvPr>
        </p:nvSpPr>
        <p:spPr>
          <a:xfrm>
            <a:off x="1325324" y="3108575"/>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8" name="Google Shape;388;p20"/>
          <p:cNvSpPr txBox="1">
            <a:spLocks noGrp="1"/>
          </p:cNvSpPr>
          <p:nvPr>
            <p:ph type="subTitle" idx="7"/>
          </p:nvPr>
        </p:nvSpPr>
        <p:spPr>
          <a:xfrm>
            <a:off x="5151849" y="1447925"/>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9" name="Google Shape;389;p20"/>
          <p:cNvSpPr txBox="1">
            <a:spLocks noGrp="1"/>
          </p:cNvSpPr>
          <p:nvPr>
            <p:ph type="subTitle" idx="8"/>
          </p:nvPr>
        </p:nvSpPr>
        <p:spPr>
          <a:xfrm>
            <a:off x="5151849" y="3108575"/>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90" name="Google Shape;390;p20"/>
          <p:cNvGrpSpPr/>
          <p:nvPr/>
        </p:nvGrpSpPr>
        <p:grpSpPr>
          <a:xfrm>
            <a:off x="8188538" y="1766625"/>
            <a:ext cx="1100213" cy="3195663"/>
            <a:chOff x="8188538" y="1766625"/>
            <a:chExt cx="1100213" cy="3195663"/>
          </a:xfrm>
        </p:grpSpPr>
        <p:sp>
          <p:nvSpPr>
            <p:cNvPr id="391" name="Google Shape;391;p20"/>
            <p:cNvSpPr/>
            <p:nvPr/>
          </p:nvSpPr>
          <p:spPr>
            <a:xfrm>
              <a:off x="8623063" y="2608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8647575" y="35411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 name="Google Shape;393;p20"/>
            <p:cNvCxnSpPr>
              <a:stCxn id="392" idx="0"/>
              <a:endCxn id="394" idx="2"/>
            </p:cNvCxnSpPr>
            <p:nvPr/>
          </p:nvCxnSpPr>
          <p:spPr>
            <a:xfrm rot="-5400000">
              <a:off x="8696025" y="3064150"/>
              <a:ext cx="518700" cy="435300"/>
            </a:xfrm>
            <a:prstGeom prst="curvedConnector2">
              <a:avLst/>
            </a:prstGeom>
            <a:noFill/>
            <a:ln w="19050" cap="flat" cmpd="sng">
              <a:solidFill>
                <a:schemeClr val="accent1"/>
              </a:solidFill>
              <a:prstDash val="dot"/>
              <a:round/>
              <a:headEnd type="none" w="med" len="med"/>
              <a:tailEnd type="none" w="med" len="med"/>
            </a:ln>
          </p:spPr>
        </p:cxnSp>
        <p:sp>
          <p:nvSpPr>
            <p:cNvPr id="395" name="Google Shape;395;p20"/>
            <p:cNvSpPr/>
            <p:nvPr/>
          </p:nvSpPr>
          <p:spPr>
            <a:xfrm>
              <a:off x="8188538" y="22647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9172950" y="29646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8948225" y="17666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20"/>
            <p:cNvCxnSpPr>
              <a:stCxn id="395" idx="4"/>
              <a:endCxn id="392" idx="0"/>
            </p:cNvCxnSpPr>
            <p:nvPr/>
          </p:nvCxnSpPr>
          <p:spPr>
            <a:xfrm rot="-5400000" flipH="1">
              <a:off x="7911788" y="2715225"/>
              <a:ext cx="1160700" cy="491400"/>
            </a:xfrm>
            <a:prstGeom prst="curvedConnector3">
              <a:avLst>
                <a:gd name="adj1" fmla="val 4999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98" name="Google Shape;398;p20"/>
            <p:cNvCxnSpPr>
              <a:stCxn id="394" idx="0"/>
              <a:endCxn id="396" idx="4"/>
            </p:cNvCxnSpPr>
            <p:nvPr/>
          </p:nvCxnSpPr>
          <p:spPr>
            <a:xfrm rot="5400000" flipH="1">
              <a:off x="8625750" y="2359525"/>
              <a:ext cx="1017600" cy="192600"/>
            </a:xfrm>
            <a:prstGeom prst="curvedConnector3">
              <a:avLst>
                <a:gd name="adj1" fmla="val 5000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399" name="Google Shape;399;p20"/>
            <p:cNvCxnSpPr>
              <a:stCxn id="394" idx="4"/>
              <a:endCxn id="392" idx="6"/>
            </p:cNvCxnSpPr>
            <p:nvPr/>
          </p:nvCxnSpPr>
          <p:spPr>
            <a:xfrm rot="5400000">
              <a:off x="8754000" y="3154375"/>
              <a:ext cx="550800" cy="4029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00" name="Google Shape;400;p20"/>
            <p:cNvCxnSpPr>
              <a:stCxn id="396" idx="4"/>
              <a:endCxn id="391" idx="6"/>
            </p:cNvCxnSpPr>
            <p:nvPr/>
          </p:nvCxnSpPr>
          <p:spPr>
            <a:xfrm rot="5400000">
              <a:off x="8545175" y="2205225"/>
              <a:ext cx="751500" cy="2349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sp>
          <p:nvSpPr>
            <p:cNvPr id="401" name="Google Shape;401;p20"/>
            <p:cNvSpPr/>
            <p:nvPr/>
          </p:nvSpPr>
          <p:spPr>
            <a:xfrm>
              <a:off x="9076650" y="44426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20"/>
            <p:cNvCxnSpPr>
              <a:stCxn id="392" idx="2"/>
              <a:endCxn id="401" idx="2"/>
            </p:cNvCxnSpPr>
            <p:nvPr/>
          </p:nvCxnSpPr>
          <p:spPr>
            <a:xfrm>
              <a:off x="8647575" y="3631300"/>
              <a:ext cx="429000" cy="869100"/>
            </a:xfrm>
            <a:prstGeom prst="curvedConnector3">
              <a:avLst>
                <a:gd name="adj1" fmla="val -55507"/>
              </a:avLst>
            </a:prstGeom>
            <a:noFill/>
            <a:ln w="19050" cap="flat" cmpd="sng">
              <a:solidFill>
                <a:schemeClr val="accent1"/>
              </a:solidFill>
              <a:prstDash val="dot"/>
              <a:round/>
              <a:headEnd type="none" w="med" len="med"/>
              <a:tailEnd type="none" w="med" len="med"/>
            </a:ln>
          </p:spPr>
        </p:cxnSp>
        <p:sp>
          <p:nvSpPr>
            <p:cNvPr id="403" name="Google Shape;403;p20"/>
            <p:cNvSpPr/>
            <p:nvPr/>
          </p:nvSpPr>
          <p:spPr>
            <a:xfrm>
              <a:off x="8341013" y="4846488"/>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20"/>
            <p:cNvCxnSpPr>
              <a:stCxn id="403" idx="6"/>
              <a:endCxn id="401" idx="4"/>
            </p:cNvCxnSpPr>
            <p:nvPr/>
          </p:nvCxnSpPr>
          <p:spPr>
            <a:xfrm rot="10800000" flipH="1">
              <a:off x="8456813" y="4558488"/>
              <a:ext cx="677700" cy="345900"/>
            </a:xfrm>
            <a:prstGeom prst="curvedConnector2">
              <a:avLst/>
            </a:prstGeom>
            <a:noFill/>
            <a:ln w="19050" cap="flat" cmpd="sng">
              <a:solidFill>
                <a:schemeClr val="accent1"/>
              </a:solidFill>
              <a:prstDash val="dot"/>
              <a:round/>
              <a:headEnd type="none" w="med" len="med"/>
              <a:tailEnd type="none" w="med" len="med"/>
            </a:ln>
          </p:spPr>
        </p:cxnSp>
        <p:cxnSp>
          <p:nvCxnSpPr>
            <p:cNvPr id="405" name="Google Shape;405;p20"/>
            <p:cNvCxnSpPr>
              <a:stCxn id="401" idx="0"/>
              <a:endCxn id="392" idx="4"/>
            </p:cNvCxnSpPr>
            <p:nvPr/>
          </p:nvCxnSpPr>
          <p:spPr>
            <a:xfrm rot="5400000" flipH="1">
              <a:off x="8575500" y="3883550"/>
              <a:ext cx="721200" cy="396900"/>
            </a:xfrm>
            <a:prstGeom prst="curvedConnector3">
              <a:avLst>
                <a:gd name="adj1" fmla="val 49997"/>
              </a:avLst>
            </a:prstGeom>
            <a:noFill/>
            <a:ln w="19050" cap="flat" cmpd="sng">
              <a:solidFill>
                <a:schemeClr val="accent1"/>
              </a:solidFill>
              <a:prstDash val="dot"/>
              <a:round/>
              <a:headEnd type="none" w="med" len="med"/>
              <a:tailEnd type="none" w="med" len="med"/>
            </a:ln>
          </p:spPr>
        </p:cxnSp>
        <p:sp>
          <p:nvSpPr>
            <p:cNvPr id="406" name="Google Shape;406;p20"/>
            <p:cNvSpPr/>
            <p:nvPr/>
          </p:nvSpPr>
          <p:spPr>
            <a:xfrm>
              <a:off x="8276325" y="4095175"/>
              <a:ext cx="488700" cy="4887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4047175" y="2571975"/>
            <a:ext cx="4383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6" name="Google Shape;76;p3"/>
          <p:cNvSpPr txBox="1">
            <a:spLocks noGrp="1"/>
          </p:cNvSpPr>
          <p:nvPr>
            <p:ph type="title" idx="2" hasCustomPrompt="1"/>
          </p:nvPr>
        </p:nvSpPr>
        <p:spPr>
          <a:xfrm>
            <a:off x="4235875" y="1058300"/>
            <a:ext cx="2041200" cy="1368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9000" b="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7" name="Google Shape;77;p3"/>
          <p:cNvSpPr/>
          <p:nvPr/>
        </p:nvSpPr>
        <p:spPr>
          <a:xfrm>
            <a:off x="6602725" y="-187400"/>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866450" y="4087925"/>
            <a:ext cx="1501500" cy="15015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222200" y="1342788"/>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344000" y="-3833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0675" y="4304600"/>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6667725" y="2619100"/>
            <a:ext cx="2568925" cy="2462100"/>
            <a:chOff x="6667725" y="2619100"/>
            <a:chExt cx="2568925" cy="2462100"/>
          </a:xfrm>
        </p:grpSpPr>
        <p:sp>
          <p:nvSpPr>
            <p:cNvPr id="83" name="Google Shape;83;p3"/>
            <p:cNvSpPr/>
            <p:nvPr/>
          </p:nvSpPr>
          <p:spPr>
            <a:xfrm>
              <a:off x="8674900" y="38269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3"/>
            <p:cNvGrpSpPr/>
            <p:nvPr/>
          </p:nvGrpSpPr>
          <p:grpSpPr>
            <a:xfrm>
              <a:off x="6667725" y="4742525"/>
              <a:ext cx="192300" cy="192300"/>
              <a:chOff x="471450" y="43325"/>
              <a:chExt cx="192300" cy="192300"/>
            </a:xfrm>
          </p:grpSpPr>
          <p:sp>
            <p:nvSpPr>
              <p:cNvPr id="85" name="Google Shape;85;p3"/>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8855200" y="47425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3"/>
            <p:cNvCxnSpPr>
              <a:stCxn id="83" idx="4"/>
            </p:cNvCxnSpPr>
            <p:nvPr/>
          </p:nvCxnSpPr>
          <p:spPr>
            <a:xfrm rot="5400000">
              <a:off x="8036200" y="4352350"/>
              <a:ext cx="1074000" cy="3837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89" name="Google Shape;89;p3"/>
            <p:cNvCxnSpPr>
              <a:stCxn id="83" idx="0"/>
            </p:cNvCxnSpPr>
            <p:nvPr/>
          </p:nvCxnSpPr>
          <p:spPr>
            <a:xfrm rot="-5400000">
              <a:off x="8396950" y="2987200"/>
              <a:ext cx="1207800" cy="471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90" name="Google Shape;90;p3"/>
            <p:cNvCxnSpPr>
              <a:stCxn id="83" idx="4"/>
              <a:endCxn id="86" idx="6"/>
            </p:cNvCxnSpPr>
            <p:nvPr/>
          </p:nvCxnSpPr>
          <p:spPr>
            <a:xfrm rot="5400000">
              <a:off x="7396750" y="3470500"/>
              <a:ext cx="831600" cy="1905000"/>
            </a:xfrm>
            <a:prstGeom prst="curvedConnector2">
              <a:avLst/>
            </a:prstGeom>
            <a:noFill/>
            <a:ln w="19050" cap="flat" cmpd="sng">
              <a:solidFill>
                <a:schemeClr val="accent1"/>
              </a:solidFill>
              <a:prstDash val="dot"/>
              <a:round/>
              <a:headEnd type="none" w="med" len="med"/>
              <a:tailEnd type="none" w="med" len="med"/>
            </a:ln>
          </p:spPr>
        </p:cxnSp>
        <p:cxnSp>
          <p:nvCxnSpPr>
            <p:cNvPr id="91" name="Google Shape;91;p3"/>
            <p:cNvCxnSpPr>
              <a:stCxn id="83" idx="2"/>
              <a:endCxn id="87" idx="0"/>
            </p:cNvCxnSpPr>
            <p:nvPr/>
          </p:nvCxnSpPr>
          <p:spPr>
            <a:xfrm>
              <a:off x="8674900" y="3917050"/>
              <a:ext cx="238200" cy="825600"/>
            </a:xfrm>
            <a:prstGeom prst="curvedConnector4">
              <a:avLst>
                <a:gd name="adj1" fmla="val -99969"/>
                <a:gd name="adj2" fmla="val 55452"/>
              </a:avLst>
            </a:prstGeom>
            <a:noFill/>
            <a:ln w="19050" cap="flat" cmpd="sng">
              <a:solidFill>
                <a:schemeClr val="accent1"/>
              </a:solidFill>
              <a:prstDash val="dot"/>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07"/>
        <p:cNvGrpSpPr/>
        <p:nvPr/>
      </p:nvGrpSpPr>
      <p:grpSpPr>
        <a:xfrm>
          <a:off x="0" y="0"/>
          <a:ext cx="0" cy="0"/>
          <a:chOff x="0" y="0"/>
          <a:chExt cx="0" cy="0"/>
        </a:xfrm>
      </p:grpSpPr>
      <p:sp>
        <p:nvSpPr>
          <p:cNvPr id="408" name="Google Shape;40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409" name="Google Shape;409;p21"/>
          <p:cNvSpPr txBox="1">
            <a:spLocks noGrp="1"/>
          </p:cNvSpPr>
          <p:nvPr>
            <p:ph type="subTitle" idx="1"/>
          </p:nvPr>
        </p:nvSpPr>
        <p:spPr>
          <a:xfrm>
            <a:off x="811313" y="16457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0" name="Google Shape;410;p21"/>
          <p:cNvSpPr txBox="1">
            <a:spLocks noGrp="1"/>
          </p:cNvSpPr>
          <p:nvPr>
            <p:ph type="subTitle" idx="2"/>
          </p:nvPr>
        </p:nvSpPr>
        <p:spPr>
          <a:xfrm>
            <a:off x="3620150" y="16457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1" name="Google Shape;411;p21"/>
          <p:cNvSpPr txBox="1">
            <a:spLocks noGrp="1"/>
          </p:cNvSpPr>
          <p:nvPr>
            <p:ph type="subTitle" idx="3"/>
          </p:nvPr>
        </p:nvSpPr>
        <p:spPr>
          <a:xfrm>
            <a:off x="811313" y="33760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2" name="Google Shape;412;p21"/>
          <p:cNvSpPr txBox="1">
            <a:spLocks noGrp="1"/>
          </p:cNvSpPr>
          <p:nvPr>
            <p:ph type="subTitle" idx="4"/>
          </p:nvPr>
        </p:nvSpPr>
        <p:spPr>
          <a:xfrm>
            <a:off x="3620150" y="33760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3" name="Google Shape;413;p21"/>
          <p:cNvSpPr txBox="1">
            <a:spLocks noGrp="1"/>
          </p:cNvSpPr>
          <p:nvPr>
            <p:ph type="subTitle" idx="5"/>
          </p:nvPr>
        </p:nvSpPr>
        <p:spPr>
          <a:xfrm>
            <a:off x="6431659" y="16457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4" name="Google Shape;414;p21"/>
          <p:cNvSpPr txBox="1">
            <a:spLocks noGrp="1"/>
          </p:cNvSpPr>
          <p:nvPr>
            <p:ph type="subTitle" idx="6"/>
          </p:nvPr>
        </p:nvSpPr>
        <p:spPr>
          <a:xfrm>
            <a:off x="6431659" y="33760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5" name="Google Shape;415;p21"/>
          <p:cNvSpPr txBox="1">
            <a:spLocks noGrp="1"/>
          </p:cNvSpPr>
          <p:nvPr>
            <p:ph type="subTitle" idx="7"/>
          </p:nvPr>
        </p:nvSpPr>
        <p:spPr>
          <a:xfrm>
            <a:off x="815213" y="1135505"/>
            <a:ext cx="1978200" cy="51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6" name="Google Shape;416;p21"/>
          <p:cNvSpPr txBox="1">
            <a:spLocks noGrp="1"/>
          </p:cNvSpPr>
          <p:nvPr>
            <p:ph type="subTitle" idx="8"/>
          </p:nvPr>
        </p:nvSpPr>
        <p:spPr>
          <a:xfrm>
            <a:off x="3624050" y="1135505"/>
            <a:ext cx="1978200" cy="51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7" name="Google Shape;417;p21"/>
          <p:cNvSpPr txBox="1">
            <a:spLocks noGrp="1"/>
          </p:cNvSpPr>
          <p:nvPr>
            <p:ph type="subTitle" idx="9"/>
          </p:nvPr>
        </p:nvSpPr>
        <p:spPr>
          <a:xfrm>
            <a:off x="6435560" y="1135505"/>
            <a:ext cx="1978200" cy="51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8" name="Google Shape;418;p21"/>
          <p:cNvSpPr txBox="1">
            <a:spLocks noGrp="1"/>
          </p:cNvSpPr>
          <p:nvPr>
            <p:ph type="subTitle" idx="13"/>
          </p:nvPr>
        </p:nvSpPr>
        <p:spPr>
          <a:xfrm>
            <a:off x="815213" y="2862450"/>
            <a:ext cx="1978200" cy="51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9" name="Google Shape;419;p21"/>
          <p:cNvSpPr txBox="1">
            <a:spLocks noGrp="1"/>
          </p:cNvSpPr>
          <p:nvPr>
            <p:ph type="subTitle" idx="14"/>
          </p:nvPr>
        </p:nvSpPr>
        <p:spPr>
          <a:xfrm>
            <a:off x="3624050" y="2862450"/>
            <a:ext cx="1978200" cy="51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0" name="Google Shape;420;p21"/>
          <p:cNvSpPr txBox="1">
            <a:spLocks noGrp="1"/>
          </p:cNvSpPr>
          <p:nvPr>
            <p:ph type="subTitle" idx="15"/>
          </p:nvPr>
        </p:nvSpPr>
        <p:spPr>
          <a:xfrm>
            <a:off x="6435560" y="2862450"/>
            <a:ext cx="1978200" cy="51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21" name="Google Shape;421;p21"/>
          <p:cNvGrpSpPr/>
          <p:nvPr/>
        </p:nvGrpSpPr>
        <p:grpSpPr>
          <a:xfrm rot="10800000">
            <a:off x="-163875" y="4144220"/>
            <a:ext cx="6089425" cy="1198400"/>
            <a:chOff x="1577925" y="17750"/>
            <a:chExt cx="6089425" cy="1198400"/>
          </a:xfrm>
        </p:grpSpPr>
        <p:sp>
          <p:nvSpPr>
            <p:cNvPr id="422" name="Google Shape;422;p21"/>
            <p:cNvSpPr/>
            <p:nvPr/>
          </p:nvSpPr>
          <p:spPr>
            <a:xfrm flipH="1">
              <a:off x="7487050" y="1035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flipH="1">
              <a:off x="6303575" y="177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flipH="1">
              <a:off x="3091500" y="4679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 name="Google Shape;425;p21"/>
            <p:cNvCxnSpPr>
              <a:stCxn id="422" idx="6"/>
              <a:endCxn id="423" idx="2"/>
            </p:cNvCxnSpPr>
            <p:nvPr/>
          </p:nvCxnSpPr>
          <p:spPr>
            <a:xfrm rot="10800000">
              <a:off x="6483850" y="107800"/>
              <a:ext cx="1003200" cy="1018200"/>
            </a:xfrm>
            <a:prstGeom prst="curvedConnector3">
              <a:avLst>
                <a:gd name="adj1" fmla="val 49999"/>
              </a:avLst>
            </a:prstGeom>
            <a:noFill/>
            <a:ln w="19050" cap="flat" cmpd="sng">
              <a:solidFill>
                <a:schemeClr val="accent1"/>
              </a:solidFill>
              <a:prstDash val="dot"/>
              <a:round/>
              <a:headEnd type="none" w="med" len="med"/>
              <a:tailEnd type="none" w="med" len="med"/>
            </a:ln>
          </p:spPr>
        </p:cxnSp>
        <p:sp>
          <p:nvSpPr>
            <p:cNvPr id="426" name="Google Shape;426;p21"/>
            <p:cNvSpPr/>
            <p:nvPr/>
          </p:nvSpPr>
          <p:spPr>
            <a:xfrm flipH="1">
              <a:off x="4819925" y="30445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flipH="1">
              <a:off x="4787675" y="5267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 name="Google Shape;428;p21"/>
            <p:cNvCxnSpPr>
              <a:stCxn id="423" idx="2"/>
              <a:endCxn id="429" idx="6"/>
            </p:cNvCxnSpPr>
            <p:nvPr/>
          </p:nvCxnSpPr>
          <p:spPr>
            <a:xfrm>
              <a:off x="6483875" y="107900"/>
              <a:ext cx="951300" cy="319500"/>
            </a:xfrm>
            <a:prstGeom prst="curvedConnector3">
              <a:avLst>
                <a:gd name="adj1" fmla="val 49997"/>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30" name="Google Shape;430;p21"/>
            <p:cNvCxnSpPr>
              <a:stCxn id="426" idx="6"/>
              <a:endCxn id="431" idx="1"/>
            </p:cNvCxnSpPr>
            <p:nvPr/>
          </p:nvCxnSpPr>
          <p:spPr>
            <a:xfrm flipH="1">
              <a:off x="4335725" y="362350"/>
              <a:ext cx="484200" cy="2298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32" name="Google Shape;432;p21"/>
            <p:cNvCxnSpPr>
              <a:stCxn id="431" idx="2"/>
              <a:endCxn id="427" idx="6"/>
            </p:cNvCxnSpPr>
            <p:nvPr/>
          </p:nvCxnSpPr>
          <p:spPr>
            <a:xfrm rot="10800000" flipH="1">
              <a:off x="4363938" y="617025"/>
              <a:ext cx="423600" cy="43200"/>
            </a:xfrm>
            <a:prstGeom prst="curvedConnector3">
              <a:avLst>
                <a:gd name="adj1" fmla="val 50016"/>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33" name="Google Shape;433;p21"/>
            <p:cNvCxnSpPr>
              <a:stCxn id="427" idx="2"/>
              <a:endCxn id="423" idx="6"/>
            </p:cNvCxnSpPr>
            <p:nvPr/>
          </p:nvCxnSpPr>
          <p:spPr>
            <a:xfrm rot="10800000" flipH="1">
              <a:off x="4967975" y="107800"/>
              <a:ext cx="1335600" cy="509100"/>
            </a:xfrm>
            <a:prstGeom prst="curvedConnector3">
              <a:avLst>
                <a:gd name="adj1" fmla="val 50000"/>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34" name="Google Shape;434;p21"/>
            <p:cNvCxnSpPr>
              <a:stCxn id="426" idx="2"/>
              <a:endCxn id="435" idx="5"/>
            </p:cNvCxnSpPr>
            <p:nvPr/>
          </p:nvCxnSpPr>
          <p:spPr>
            <a:xfrm>
              <a:off x="4935725" y="362350"/>
              <a:ext cx="1500000" cy="171000"/>
            </a:xfrm>
            <a:prstGeom prst="curvedConnector4">
              <a:avLst>
                <a:gd name="adj1" fmla="val 49065"/>
                <a:gd name="adj2" fmla="val 255651"/>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grpSp>
          <p:nvGrpSpPr>
            <p:cNvPr id="436" name="Google Shape;436;p21"/>
            <p:cNvGrpSpPr/>
            <p:nvPr/>
          </p:nvGrpSpPr>
          <p:grpSpPr>
            <a:xfrm flipH="1">
              <a:off x="7435125" y="331100"/>
              <a:ext cx="192300" cy="192300"/>
              <a:chOff x="471450" y="43325"/>
              <a:chExt cx="192300" cy="192300"/>
            </a:xfrm>
          </p:grpSpPr>
          <p:sp>
            <p:nvSpPr>
              <p:cNvPr id="437" name="Google Shape;437;p21"/>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1"/>
            <p:cNvGrpSpPr/>
            <p:nvPr/>
          </p:nvGrpSpPr>
          <p:grpSpPr>
            <a:xfrm flipH="1">
              <a:off x="4171638" y="564075"/>
              <a:ext cx="192300" cy="192300"/>
              <a:chOff x="3777988" y="402825"/>
              <a:chExt cx="192300" cy="192300"/>
            </a:xfrm>
          </p:grpSpPr>
          <p:sp>
            <p:nvSpPr>
              <p:cNvPr id="439" name="Google Shape;439;p21"/>
              <p:cNvSpPr/>
              <p:nvPr/>
            </p:nvSpPr>
            <p:spPr>
              <a:xfrm>
                <a:off x="3816238" y="4410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3777988" y="4028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1"/>
            <p:cNvGrpSpPr/>
            <p:nvPr/>
          </p:nvGrpSpPr>
          <p:grpSpPr>
            <a:xfrm flipH="1">
              <a:off x="1577925" y="287450"/>
              <a:ext cx="279600" cy="279600"/>
              <a:chOff x="2206950" y="697000"/>
              <a:chExt cx="279600" cy="279600"/>
            </a:xfrm>
          </p:grpSpPr>
          <p:sp>
            <p:nvSpPr>
              <p:cNvPr id="441" name="Google Shape;441;p21"/>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2206950" y="69700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3" name="Google Shape;443;p21"/>
            <p:cNvCxnSpPr>
              <a:stCxn id="424" idx="6"/>
              <a:endCxn id="442" idx="2"/>
            </p:cNvCxnSpPr>
            <p:nvPr/>
          </p:nvCxnSpPr>
          <p:spPr>
            <a:xfrm rot="10800000">
              <a:off x="1857600" y="427275"/>
              <a:ext cx="1233900" cy="130800"/>
            </a:xfrm>
            <a:prstGeom prst="curvedConnector3">
              <a:avLst>
                <a:gd name="adj1" fmla="val 50003"/>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44" name="Google Shape;444;p21"/>
            <p:cNvCxnSpPr>
              <a:stCxn id="423" idx="6"/>
              <a:endCxn id="424" idx="2"/>
            </p:cNvCxnSpPr>
            <p:nvPr/>
          </p:nvCxnSpPr>
          <p:spPr>
            <a:xfrm flipH="1">
              <a:off x="3271775" y="107900"/>
              <a:ext cx="3031800" cy="450300"/>
            </a:xfrm>
            <a:prstGeom prst="curvedConnector3">
              <a:avLst>
                <a:gd name="adj1" fmla="val 50000"/>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grpSp>
          <p:nvGrpSpPr>
            <p:cNvPr id="445" name="Google Shape;445;p21"/>
            <p:cNvGrpSpPr/>
            <p:nvPr/>
          </p:nvGrpSpPr>
          <p:grpSpPr>
            <a:xfrm flipH="1">
              <a:off x="6407675" y="369088"/>
              <a:ext cx="192300" cy="192300"/>
              <a:chOff x="4663000" y="-397562"/>
              <a:chExt cx="192300" cy="192300"/>
            </a:xfrm>
          </p:grpSpPr>
          <p:sp>
            <p:nvSpPr>
              <p:cNvPr id="446" name="Google Shape;446;p21"/>
              <p:cNvSpPr/>
              <p:nvPr/>
            </p:nvSpPr>
            <p:spPr>
              <a:xfrm>
                <a:off x="4701250" y="-3593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4663000" y="-397562"/>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47"/>
        <p:cNvGrpSpPr/>
        <p:nvPr/>
      </p:nvGrpSpPr>
      <p:grpSpPr>
        <a:xfrm>
          <a:off x="0" y="0"/>
          <a:ext cx="0" cy="0"/>
          <a:chOff x="0" y="0"/>
          <a:chExt cx="0" cy="0"/>
        </a:xfrm>
      </p:grpSpPr>
      <p:sp>
        <p:nvSpPr>
          <p:cNvPr id="448" name="Google Shape;448;p22"/>
          <p:cNvSpPr txBox="1">
            <a:spLocks noGrp="1"/>
          </p:cNvSpPr>
          <p:nvPr>
            <p:ph type="title" hasCustomPrompt="1"/>
          </p:nvPr>
        </p:nvSpPr>
        <p:spPr>
          <a:xfrm>
            <a:off x="868650" y="3009388"/>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9" name="Google Shape;449;p22"/>
          <p:cNvSpPr txBox="1">
            <a:spLocks noGrp="1"/>
          </p:cNvSpPr>
          <p:nvPr>
            <p:ph type="subTitle" idx="1"/>
          </p:nvPr>
        </p:nvSpPr>
        <p:spPr>
          <a:xfrm>
            <a:off x="868663" y="3778287"/>
            <a:ext cx="3492600" cy="3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450" name="Google Shape;450;p22"/>
          <p:cNvSpPr txBox="1">
            <a:spLocks noGrp="1"/>
          </p:cNvSpPr>
          <p:nvPr>
            <p:ph type="title" idx="2" hasCustomPrompt="1"/>
          </p:nvPr>
        </p:nvSpPr>
        <p:spPr>
          <a:xfrm>
            <a:off x="2895963" y="1436602"/>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51" name="Google Shape;451;p22"/>
          <p:cNvSpPr txBox="1">
            <a:spLocks noGrp="1"/>
          </p:cNvSpPr>
          <p:nvPr>
            <p:ph type="subTitle" idx="3"/>
          </p:nvPr>
        </p:nvSpPr>
        <p:spPr>
          <a:xfrm>
            <a:off x="2895963" y="2205513"/>
            <a:ext cx="3492600" cy="3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452" name="Google Shape;452;p22"/>
          <p:cNvSpPr txBox="1">
            <a:spLocks noGrp="1"/>
          </p:cNvSpPr>
          <p:nvPr>
            <p:ph type="title" idx="4" hasCustomPrompt="1"/>
          </p:nvPr>
        </p:nvSpPr>
        <p:spPr>
          <a:xfrm>
            <a:off x="4923275" y="3009388"/>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53" name="Google Shape;453;p22"/>
          <p:cNvSpPr txBox="1">
            <a:spLocks noGrp="1"/>
          </p:cNvSpPr>
          <p:nvPr>
            <p:ph type="subTitle" idx="5"/>
          </p:nvPr>
        </p:nvSpPr>
        <p:spPr>
          <a:xfrm>
            <a:off x="4923288" y="3778287"/>
            <a:ext cx="3492600" cy="3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454" name="Google Shape;454;p22"/>
          <p:cNvSpPr/>
          <p:nvPr/>
        </p:nvSpPr>
        <p:spPr>
          <a:xfrm>
            <a:off x="3147925" y="4529975"/>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8364675" y="407222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56"/>
        <p:cNvGrpSpPr/>
        <p:nvPr/>
      </p:nvGrpSpPr>
      <p:grpSpPr>
        <a:xfrm>
          <a:off x="0" y="0"/>
          <a:ext cx="0" cy="0"/>
          <a:chOff x="0" y="0"/>
          <a:chExt cx="0" cy="0"/>
        </a:xfrm>
      </p:grpSpPr>
      <p:sp>
        <p:nvSpPr>
          <p:cNvPr id="457" name="Google Shape;457;p23"/>
          <p:cNvSpPr txBox="1">
            <a:spLocks noGrp="1"/>
          </p:cNvSpPr>
          <p:nvPr>
            <p:ph type="title"/>
          </p:nvPr>
        </p:nvSpPr>
        <p:spPr>
          <a:xfrm>
            <a:off x="2347950" y="776525"/>
            <a:ext cx="4448100" cy="82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5000" b="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458" name="Google Shape;458;p23"/>
          <p:cNvSpPr txBox="1">
            <a:spLocks noGrp="1"/>
          </p:cNvSpPr>
          <p:nvPr>
            <p:ph type="subTitle" idx="1"/>
          </p:nvPr>
        </p:nvSpPr>
        <p:spPr>
          <a:xfrm>
            <a:off x="2347900" y="17901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9" name="Google Shape;459;p23"/>
          <p:cNvSpPr txBox="1"/>
          <p:nvPr/>
        </p:nvSpPr>
        <p:spPr>
          <a:xfrm>
            <a:off x="2626350" y="3389875"/>
            <a:ext cx="3891300" cy="778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accent1"/>
                </a:solidFill>
                <a:latin typeface="PT Sans"/>
                <a:ea typeface="PT Sans"/>
                <a:cs typeface="PT Sans"/>
                <a:sym typeface="PT Sans"/>
              </a:rPr>
              <a:t>CREDITS:</a:t>
            </a:r>
            <a:r>
              <a:rPr lang="en" sz="1200">
                <a:solidFill>
                  <a:schemeClr val="accent1"/>
                </a:solidFill>
                <a:latin typeface="PT Sans"/>
                <a:ea typeface="PT Sans"/>
                <a:cs typeface="PT Sans"/>
                <a:sym typeface="PT Sans"/>
              </a:rPr>
              <a:t> This presentation template was created by </a:t>
            </a:r>
            <a:r>
              <a:rPr lang="en" sz="1200" b="1" u="sng">
                <a:solidFill>
                  <a:schemeClr val="accent1"/>
                </a:solidFill>
                <a:latin typeface="PT Sans"/>
                <a:ea typeface="PT Sans"/>
                <a:cs typeface="PT Sans"/>
                <a:sym typeface="PT Sans"/>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PT Sans"/>
                <a:ea typeface="PT Sans"/>
                <a:cs typeface="PT Sans"/>
                <a:sym typeface="PT Sans"/>
              </a:rPr>
              <a:t>, and includes icons by </a:t>
            </a:r>
            <a:r>
              <a:rPr lang="en" sz="1200" b="1" u="sng">
                <a:solidFill>
                  <a:schemeClr val="accent1"/>
                </a:solidFill>
                <a:latin typeface="PT Sans"/>
                <a:ea typeface="PT Sans"/>
                <a:cs typeface="PT Sans"/>
                <a:sym typeface="PT Sans"/>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PT Sans"/>
                <a:ea typeface="PT Sans"/>
                <a:cs typeface="PT Sans"/>
                <a:sym typeface="PT Sans"/>
              </a:rPr>
              <a:t>, and infographics &amp; images by </a:t>
            </a:r>
            <a:r>
              <a:rPr lang="en" sz="1200" b="1" u="sng">
                <a:solidFill>
                  <a:schemeClr val="accent1"/>
                </a:solidFill>
                <a:latin typeface="PT Sans"/>
                <a:ea typeface="PT Sans"/>
                <a:cs typeface="PT Sans"/>
                <a:sym typeface="PT Sans"/>
                <a:hlinkClick r:id="rId4">
                  <a:extLst>
                    <a:ext uri="{A12FA001-AC4F-418D-AE19-62706E023703}">
                      <ahyp:hlinkClr xmlns:ahyp="http://schemas.microsoft.com/office/drawing/2018/hyperlinkcolor" val="tx"/>
                    </a:ext>
                  </a:extLst>
                </a:hlinkClick>
              </a:rPr>
              <a:t>Freepik</a:t>
            </a:r>
            <a:r>
              <a:rPr lang="en" sz="1200" u="sng">
                <a:solidFill>
                  <a:schemeClr val="accent1"/>
                </a:solidFill>
                <a:latin typeface="PT Sans"/>
                <a:ea typeface="PT Sans"/>
                <a:cs typeface="PT Sans"/>
                <a:sym typeface="PT Sans"/>
              </a:rPr>
              <a:t> </a:t>
            </a:r>
            <a:endParaRPr sz="1200" b="1" u="sng">
              <a:solidFill>
                <a:schemeClr val="accent1"/>
              </a:solidFill>
              <a:latin typeface="PT Sans"/>
              <a:ea typeface="PT Sans"/>
              <a:cs typeface="PT Sans"/>
              <a:sym typeface="PT Sans"/>
            </a:endParaRPr>
          </a:p>
        </p:txBody>
      </p:sp>
      <p:grpSp>
        <p:nvGrpSpPr>
          <p:cNvPr id="460" name="Google Shape;460;p23"/>
          <p:cNvGrpSpPr/>
          <p:nvPr/>
        </p:nvGrpSpPr>
        <p:grpSpPr>
          <a:xfrm rot="-5400000">
            <a:off x="-1495506" y="1688906"/>
            <a:ext cx="5023300" cy="1938150"/>
            <a:chOff x="-313950" y="43325"/>
            <a:chExt cx="5023300" cy="1938150"/>
          </a:xfrm>
        </p:grpSpPr>
        <p:sp>
          <p:nvSpPr>
            <p:cNvPr id="461" name="Google Shape;461;p23"/>
            <p:cNvSpPr/>
            <p:nvPr/>
          </p:nvSpPr>
          <p:spPr>
            <a:xfrm>
              <a:off x="263200" y="6564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1645550" y="1400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 name="Google Shape;463;p23"/>
            <p:cNvCxnSpPr>
              <a:stCxn id="461" idx="6"/>
              <a:endCxn id="462" idx="2"/>
            </p:cNvCxnSpPr>
            <p:nvPr/>
          </p:nvCxnSpPr>
          <p:spPr>
            <a:xfrm rot="10800000" flipH="1">
              <a:off x="443500" y="230300"/>
              <a:ext cx="1202100" cy="516300"/>
            </a:xfrm>
            <a:prstGeom prst="curvedConnector3">
              <a:avLst>
                <a:gd name="adj1" fmla="val 49998"/>
              </a:avLst>
            </a:prstGeom>
            <a:noFill/>
            <a:ln w="19050" cap="flat" cmpd="sng">
              <a:solidFill>
                <a:schemeClr val="accent1"/>
              </a:solidFill>
              <a:prstDash val="dot"/>
              <a:round/>
              <a:headEnd type="none" w="med" len="med"/>
              <a:tailEnd type="none" w="med" len="med"/>
            </a:ln>
          </p:spPr>
        </p:cxnSp>
        <p:cxnSp>
          <p:nvCxnSpPr>
            <p:cNvPr id="464" name="Google Shape;464;p23"/>
            <p:cNvCxnSpPr>
              <a:stCxn id="462" idx="6"/>
              <a:endCxn id="465" idx="0"/>
            </p:cNvCxnSpPr>
            <p:nvPr/>
          </p:nvCxnSpPr>
          <p:spPr>
            <a:xfrm>
              <a:off x="1825850" y="230225"/>
              <a:ext cx="520800" cy="466800"/>
            </a:xfrm>
            <a:prstGeom prst="curvedConnector2">
              <a:avLst/>
            </a:prstGeom>
            <a:noFill/>
            <a:ln w="19050" cap="flat" cmpd="sng">
              <a:solidFill>
                <a:schemeClr val="accent1"/>
              </a:solidFill>
              <a:prstDash val="dot"/>
              <a:round/>
              <a:headEnd type="none" w="med" len="med"/>
              <a:tailEnd type="none" w="med" len="med"/>
            </a:ln>
          </p:spPr>
        </p:cxnSp>
        <p:sp>
          <p:nvSpPr>
            <p:cNvPr id="466" name="Google Shape;466;p23"/>
            <p:cNvSpPr/>
            <p:nvPr/>
          </p:nvSpPr>
          <p:spPr>
            <a:xfrm>
              <a:off x="3217075" y="2216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707450" y="6564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 name="Google Shape;468;p23"/>
            <p:cNvCxnSpPr>
              <a:endCxn id="469" idx="2"/>
            </p:cNvCxnSpPr>
            <p:nvPr/>
          </p:nvCxnSpPr>
          <p:spPr>
            <a:xfrm rot="-5400000">
              <a:off x="-842250" y="667775"/>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70" name="Google Shape;470;p23"/>
            <p:cNvCxnSpPr>
              <a:stCxn id="462" idx="2"/>
              <a:endCxn id="469" idx="6"/>
            </p:cNvCxnSpPr>
            <p:nvPr/>
          </p:nvCxnSpPr>
          <p:spPr>
            <a:xfrm rot="10800000">
              <a:off x="663650" y="139625"/>
              <a:ext cx="981900" cy="90600"/>
            </a:xfrm>
            <a:prstGeom prst="curvedConnector3">
              <a:avLst>
                <a:gd name="adj1" fmla="val 4999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71" name="Google Shape;471;p23"/>
            <p:cNvCxnSpPr>
              <a:endCxn id="465" idx="3"/>
            </p:cNvCxnSpPr>
            <p:nvPr/>
          </p:nvCxnSpPr>
          <p:spPr>
            <a:xfrm>
              <a:off x="674696" y="742154"/>
              <a:ext cx="1573200" cy="193500"/>
            </a:xfrm>
            <a:prstGeom prst="curvedConnector4">
              <a:avLst>
                <a:gd name="adj1" fmla="val 48699"/>
                <a:gd name="adj2" fmla="val 244223"/>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72" name="Google Shape;472;p23"/>
            <p:cNvCxnSpPr>
              <a:stCxn id="465" idx="7"/>
              <a:endCxn id="466" idx="2"/>
            </p:cNvCxnSpPr>
            <p:nvPr/>
          </p:nvCxnSpPr>
          <p:spPr>
            <a:xfrm rot="-5400000">
              <a:off x="2602204" y="122946"/>
              <a:ext cx="458400" cy="771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73" name="Google Shape;473;p23"/>
            <p:cNvCxnSpPr>
              <a:stCxn id="474" idx="4"/>
              <a:endCxn id="467" idx="6"/>
            </p:cNvCxnSpPr>
            <p:nvPr/>
          </p:nvCxnSpPr>
          <p:spPr>
            <a:xfrm rot="5400000">
              <a:off x="4040350" y="173825"/>
              <a:ext cx="420300" cy="72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75" name="Google Shape;475;p23"/>
            <p:cNvCxnSpPr>
              <a:stCxn id="467" idx="2"/>
              <a:endCxn id="462" idx="6"/>
            </p:cNvCxnSpPr>
            <p:nvPr/>
          </p:nvCxnSpPr>
          <p:spPr>
            <a:xfrm rot="10800000">
              <a:off x="1825850" y="230300"/>
              <a:ext cx="1881600" cy="516300"/>
            </a:xfrm>
            <a:prstGeom prst="curvedConnector3">
              <a:avLst>
                <a:gd name="adj1" fmla="val 50000"/>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76" name="Google Shape;476;p23"/>
            <p:cNvCxnSpPr>
              <a:stCxn id="466" idx="5"/>
            </p:cNvCxnSpPr>
            <p:nvPr/>
          </p:nvCxnSpPr>
          <p:spPr>
            <a:xfrm rot="5400000">
              <a:off x="2159416" y="719741"/>
              <a:ext cx="1555800" cy="757200"/>
            </a:xfrm>
            <a:prstGeom prst="curvedConnector3">
              <a:avLst>
                <a:gd name="adj1" fmla="val 5054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477" name="Google Shape;477;p23"/>
            <p:cNvCxnSpPr>
              <a:stCxn id="462" idx="4"/>
            </p:cNvCxnSpPr>
            <p:nvPr/>
          </p:nvCxnSpPr>
          <p:spPr>
            <a:xfrm rot="5400000">
              <a:off x="765950" y="707825"/>
              <a:ext cx="1357200" cy="582300"/>
            </a:xfrm>
            <a:prstGeom prst="curvedConnector3">
              <a:avLst>
                <a:gd name="adj1" fmla="val 50000"/>
              </a:avLst>
            </a:prstGeom>
            <a:noFill/>
            <a:ln w="19050" cap="flat" cmpd="sng">
              <a:solidFill>
                <a:schemeClr val="accent1"/>
              </a:solidFill>
              <a:prstDash val="dot"/>
              <a:round/>
              <a:headEnd type="none" w="med" len="med"/>
              <a:tailEnd type="none" w="med" len="med"/>
            </a:ln>
          </p:spPr>
        </p:cxnSp>
        <p:grpSp>
          <p:nvGrpSpPr>
            <p:cNvPr id="478" name="Google Shape;478;p23"/>
            <p:cNvGrpSpPr/>
            <p:nvPr/>
          </p:nvGrpSpPr>
          <p:grpSpPr>
            <a:xfrm>
              <a:off x="2206950" y="697000"/>
              <a:ext cx="279600" cy="279600"/>
              <a:chOff x="2206950" y="697000"/>
              <a:chExt cx="279600" cy="279600"/>
            </a:xfrm>
          </p:grpSpPr>
          <p:sp>
            <p:nvSpPr>
              <p:cNvPr id="479" name="Google Shape;479;p23"/>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2206950" y="69700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3"/>
            <p:cNvGrpSpPr/>
            <p:nvPr/>
          </p:nvGrpSpPr>
          <p:grpSpPr>
            <a:xfrm>
              <a:off x="471450" y="43325"/>
              <a:ext cx="192300" cy="192300"/>
              <a:chOff x="471450" y="43325"/>
              <a:chExt cx="192300" cy="192300"/>
            </a:xfrm>
          </p:grpSpPr>
          <p:sp>
            <p:nvSpPr>
              <p:cNvPr id="481" name="Google Shape;481;p23"/>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23"/>
            <p:cNvGrpSpPr/>
            <p:nvPr/>
          </p:nvGrpSpPr>
          <p:grpSpPr>
            <a:xfrm>
              <a:off x="4517050" y="134075"/>
              <a:ext cx="192300" cy="192300"/>
              <a:chOff x="4587025" y="-72475"/>
              <a:chExt cx="192300" cy="192300"/>
            </a:xfrm>
          </p:grpSpPr>
          <p:sp>
            <p:nvSpPr>
              <p:cNvPr id="483" name="Google Shape;483;p23"/>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23"/>
          <p:cNvGrpSpPr/>
          <p:nvPr/>
        </p:nvGrpSpPr>
        <p:grpSpPr>
          <a:xfrm>
            <a:off x="7110747" y="148122"/>
            <a:ext cx="2052725" cy="6182575"/>
            <a:chOff x="7110747" y="148122"/>
            <a:chExt cx="2052725" cy="6182575"/>
          </a:xfrm>
        </p:grpSpPr>
        <p:sp>
          <p:nvSpPr>
            <p:cNvPr id="485" name="Google Shape;485;p23"/>
            <p:cNvSpPr/>
            <p:nvPr/>
          </p:nvSpPr>
          <p:spPr>
            <a:xfrm rot="-5400000">
              <a:off x="7999122" y="758322"/>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rot="-5400000">
              <a:off x="8739735" y="1653497"/>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 name="Google Shape;487;p23"/>
            <p:cNvCxnSpPr>
              <a:stCxn id="488" idx="7"/>
              <a:endCxn id="489" idx="2"/>
            </p:cNvCxnSpPr>
            <p:nvPr/>
          </p:nvCxnSpPr>
          <p:spPr>
            <a:xfrm rot="10800000" flipH="1">
              <a:off x="8432044" y="3716219"/>
              <a:ext cx="99000" cy="1203300"/>
            </a:xfrm>
            <a:prstGeom prst="curvedConnector4">
              <a:avLst>
                <a:gd name="adj1" fmla="val -281890"/>
                <a:gd name="adj2" fmla="val 51696"/>
              </a:avLst>
            </a:prstGeom>
            <a:noFill/>
            <a:ln w="19050" cap="flat" cmpd="sng">
              <a:solidFill>
                <a:schemeClr val="accent1"/>
              </a:solidFill>
              <a:prstDash val="dot"/>
              <a:round/>
              <a:headEnd type="none" w="med" len="med"/>
              <a:tailEnd type="none" w="med" len="med"/>
            </a:ln>
          </p:spPr>
        </p:cxnSp>
        <p:cxnSp>
          <p:nvCxnSpPr>
            <p:cNvPr id="490" name="Google Shape;490;p23"/>
            <p:cNvCxnSpPr>
              <a:stCxn id="489" idx="6"/>
              <a:endCxn id="491" idx="2"/>
            </p:cNvCxnSpPr>
            <p:nvPr/>
          </p:nvCxnSpPr>
          <p:spPr>
            <a:xfrm rot="5400000" flipH="1">
              <a:off x="8011747" y="3081397"/>
              <a:ext cx="607200" cy="4311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492" name="Google Shape;492;p23"/>
            <p:cNvCxnSpPr>
              <a:stCxn id="491" idx="6"/>
              <a:endCxn id="486" idx="2"/>
            </p:cNvCxnSpPr>
            <p:nvPr/>
          </p:nvCxnSpPr>
          <p:spPr>
            <a:xfrm rot="-5400000">
              <a:off x="8024810" y="1908697"/>
              <a:ext cx="879900" cy="730200"/>
            </a:xfrm>
            <a:prstGeom prst="curvedConnector3">
              <a:avLst>
                <a:gd name="adj1" fmla="val 50003"/>
              </a:avLst>
            </a:prstGeom>
            <a:noFill/>
            <a:ln w="19050" cap="flat" cmpd="sng">
              <a:solidFill>
                <a:schemeClr val="accent1"/>
              </a:solidFill>
              <a:prstDash val="dot"/>
              <a:round/>
              <a:headEnd type="none" w="med" len="med"/>
              <a:tailEnd type="none" w="med" len="med"/>
            </a:ln>
          </p:spPr>
        </p:cxnSp>
        <p:cxnSp>
          <p:nvCxnSpPr>
            <p:cNvPr id="493" name="Google Shape;493;p23"/>
            <p:cNvCxnSpPr>
              <a:stCxn id="486" idx="6"/>
              <a:endCxn id="485" idx="2"/>
            </p:cNvCxnSpPr>
            <p:nvPr/>
          </p:nvCxnSpPr>
          <p:spPr>
            <a:xfrm rot="5400000" flipH="1">
              <a:off x="8102085" y="925697"/>
              <a:ext cx="714900" cy="7407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489" name="Google Shape;489;p23"/>
            <p:cNvSpPr/>
            <p:nvPr/>
          </p:nvSpPr>
          <p:spPr>
            <a:xfrm rot="-5400000">
              <a:off x="8472997" y="3600547"/>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rot="-5400000">
              <a:off x="8620922" y="406622"/>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rot="-5400000">
              <a:off x="7940947" y="1653497"/>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 name="Google Shape;496;p23"/>
            <p:cNvCxnSpPr>
              <a:stCxn id="497" idx="6"/>
              <a:endCxn id="498" idx="6"/>
            </p:cNvCxnSpPr>
            <p:nvPr/>
          </p:nvCxnSpPr>
          <p:spPr>
            <a:xfrm rot="-5400000" flipH="1">
              <a:off x="7854597" y="-455928"/>
              <a:ext cx="220200" cy="1428300"/>
            </a:xfrm>
            <a:prstGeom prst="curvedConnector3">
              <a:avLst>
                <a:gd name="adj1" fmla="val -108140"/>
              </a:avLst>
            </a:prstGeom>
            <a:noFill/>
            <a:ln w="19050" cap="flat" cmpd="sng">
              <a:solidFill>
                <a:schemeClr val="accent1"/>
              </a:solidFill>
              <a:prstDash val="dot"/>
              <a:round/>
              <a:headEnd type="none" w="med" len="med"/>
              <a:tailEnd type="none" w="med" len="med"/>
            </a:ln>
          </p:spPr>
        </p:cxnSp>
        <p:cxnSp>
          <p:nvCxnSpPr>
            <p:cNvPr id="499" name="Google Shape;499;p23"/>
            <p:cNvCxnSpPr>
              <a:stCxn id="498" idx="0"/>
              <a:endCxn id="485" idx="6"/>
            </p:cNvCxnSpPr>
            <p:nvPr/>
          </p:nvCxnSpPr>
          <p:spPr>
            <a:xfrm flipH="1">
              <a:off x="8089172" y="464522"/>
              <a:ext cx="493500" cy="293700"/>
            </a:xfrm>
            <a:prstGeom prst="curvedConnector2">
              <a:avLst/>
            </a:prstGeom>
            <a:noFill/>
            <a:ln w="19050" cap="flat" cmpd="sng">
              <a:solidFill>
                <a:schemeClr val="accent1"/>
              </a:solidFill>
              <a:prstDash val="dot"/>
              <a:round/>
              <a:headEnd type="none" w="med" len="med"/>
              <a:tailEnd type="none" w="med" len="med"/>
            </a:ln>
          </p:spPr>
        </p:cxnSp>
        <p:cxnSp>
          <p:nvCxnSpPr>
            <p:cNvPr id="500" name="Google Shape;500;p23"/>
            <p:cNvCxnSpPr>
              <a:stCxn id="485" idx="0"/>
              <a:endCxn id="495" idx="0"/>
            </p:cNvCxnSpPr>
            <p:nvPr/>
          </p:nvCxnSpPr>
          <p:spPr>
            <a:xfrm flipH="1">
              <a:off x="7940922" y="848472"/>
              <a:ext cx="58200" cy="862800"/>
            </a:xfrm>
            <a:prstGeom prst="curvedConnector3">
              <a:avLst>
                <a:gd name="adj1" fmla="val 509107"/>
              </a:avLst>
            </a:prstGeom>
            <a:noFill/>
            <a:ln w="19050" cap="flat" cmpd="sng">
              <a:solidFill>
                <a:schemeClr val="accent1"/>
              </a:solidFill>
              <a:prstDash val="dot"/>
              <a:round/>
              <a:headEnd type="none" w="med" len="med"/>
              <a:tailEnd type="none" w="med" len="med"/>
            </a:ln>
          </p:spPr>
        </p:cxnSp>
        <p:cxnSp>
          <p:nvCxnSpPr>
            <p:cNvPr id="501" name="Google Shape;501;p23"/>
            <p:cNvCxnSpPr>
              <a:stCxn id="485" idx="0"/>
              <a:endCxn id="497" idx="2"/>
            </p:cNvCxnSpPr>
            <p:nvPr/>
          </p:nvCxnSpPr>
          <p:spPr>
            <a:xfrm rot="10800000">
              <a:off x="7250622" y="427872"/>
              <a:ext cx="748500" cy="420600"/>
            </a:xfrm>
            <a:prstGeom prst="curvedConnector2">
              <a:avLst/>
            </a:prstGeom>
            <a:noFill/>
            <a:ln w="19050" cap="flat" cmpd="sng">
              <a:solidFill>
                <a:schemeClr val="accent1"/>
              </a:solidFill>
              <a:prstDash val="dot"/>
              <a:round/>
              <a:headEnd type="none" w="med" len="med"/>
              <a:tailEnd type="none" w="med" len="med"/>
            </a:ln>
          </p:spPr>
        </p:cxnSp>
        <p:cxnSp>
          <p:nvCxnSpPr>
            <p:cNvPr id="502" name="Google Shape;502;p23"/>
            <p:cNvCxnSpPr>
              <a:stCxn id="488" idx="4"/>
              <a:endCxn id="486" idx="4"/>
            </p:cNvCxnSpPr>
            <p:nvPr/>
          </p:nvCxnSpPr>
          <p:spPr>
            <a:xfrm rot="10800000" flipH="1">
              <a:off x="8670697" y="1743572"/>
              <a:ext cx="249300" cy="3274800"/>
            </a:xfrm>
            <a:prstGeom prst="curvedConnector3">
              <a:avLst>
                <a:gd name="adj1" fmla="val 195532"/>
              </a:avLst>
            </a:prstGeom>
            <a:noFill/>
            <a:ln w="19050" cap="flat" cmpd="sng">
              <a:solidFill>
                <a:schemeClr val="accent1"/>
              </a:solidFill>
              <a:prstDash val="dot"/>
              <a:round/>
              <a:headEnd type="none" w="med" len="med"/>
              <a:tailEnd type="none" w="med" len="med"/>
            </a:ln>
          </p:spPr>
        </p:cxnSp>
        <p:cxnSp>
          <p:nvCxnSpPr>
            <p:cNvPr id="503" name="Google Shape;503;p23"/>
            <p:cNvCxnSpPr>
              <a:stCxn id="486" idx="5"/>
              <a:endCxn id="498" idx="4"/>
            </p:cNvCxnSpPr>
            <p:nvPr/>
          </p:nvCxnSpPr>
          <p:spPr>
            <a:xfrm rot="10800000">
              <a:off x="8774831" y="464602"/>
              <a:ext cx="118800" cy="1215300"/>
            </a:xfrm>
            <a:prstGeom prst="curvedConnector3">
              <a:avLst>
                <a:gd name="adj1" fmla="val -222668"/>
              </a:avLst>
            </a:prstGeom>
            <a:noFill/>
            <a:ln w="19050" cap="flat" cmpd="sng">
              <a:solidFill>
                <a:schemeClr val="accent1"/>
              </a:solidFill>
              <a:prstDash val="dot"/>
              <a:round/>
              <a:headEnd type="none" w="med" len="med"/>
              <a:tailEnd type="none" w="med" len="med"/>
            </a:ln>
          </p:spPr>
        </p:cxnSp>
        <p:grpSp>
          <p:nvGrpSpPr>
            <p:cNvPr id="504" name="Google Shape;504;p23"/>
            <p:cNvGrpSpPr/>
            <p:nvPr/>
          </p:nvGrpSpPr>
          <p:grpSpPr>
            <a:xfrm rot="-5400000">
              <a:off x="7959860" y="2713747"/>
              <a:ext cx="279600" cy="279600"/>
              <a:chOff x="6238800" y="4370675"/>
              <a:chExt cx="279600" cy="279600"/>
            </a:xfrm>
          </p:grpSpPr>
          <p:sp>
            <p:nvSpPr>
              <p:cNvPr id="505" name="Google Shape;505;p23"/>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3"/>
            <p:cNvGrpSpPr/>
            <p:nvPr/>
          </p:nvGrpSpPr>
          <p:grpSpPr>
            <a:xfrm rot="-5400000">
              <a:off x="7110747" y="148122"/>
              <a:ext cx="279600" cy="279600"/>
              <a:chOff x="8804525" y="3411475"/>
              <a:chExt cx="279600" cy="279600"/>
            </a:xfrm>
          </p:grpSpPr>
          <p:sp>
            <p:nvSpPr>
              <p:cNvPr id="507" name="Google Shape;507;p23"/>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23"/>
            <p:cNvGrpSpPr/>
            <p:nvPr/>
          </p:nvGrpSpPr>
          <p:grpSpPr>
            <a:xfrm rot="-5400000">
              <a:off x="8391097" y="4878572"/>
              <a:ext cx="279600" cy="279600"/>
              <a:chOff x="4074075" y="4691825"/>
              <a:chExt cx="279600" cy="279600"/>
            </a:xfrm>
          </p:grpSpPr>
          <p:sp>
            <p:nvSpPr>
              <p:cNvPr id="509" name="Google Shape;509;p23"/>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3"/>
            <p:cNvSpPr/>
            <p:nvPr/>
          </p:nvSpPr>
          <p:spPr>
            <a:xfrm rot="-5400000">
              <a:off x="8582672" y="368372"/>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rot="-5400000">
              <a:off x="7953972" y="1245610"/>
              <a:ext cx="344300" cy="1244950"/>
            </a:xfrm>
            <a:custGeom>
              <a:avLst/>
              <a:gdLst/>
              <a:ahLst/>
              <a:cxnLst/>
              <a:rect l="l" t="t" r="r" b="b"/>
              <a:pathLst>
                <a:path w="13772" h="49798" extrusionOk="0">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w="19050" cap="flat" cmpd="sng">
              <a:solidFill>
                <a:schemeClr val="accent1"/>
              </a:solidFill>
              <a:prstDash val="dot"/>
              <a:round/>
              <a:headEnd type="none" w="med" len="med"/>
              <a:tailEnd type="none" w="med" len="med"/>
            </a:ln>
          </p:spPr>
        </p:sp>
        <p:cxnSp>
          <p:nvCxnSpPr>
            <p:cNvPr id="511" name="Google Shape;511;p23"/>
            <p:cNvCxnSpPr/>
            <p:nvPr/>
          </p:nvCxnSpPr>
          <p:spPr>
            <a:xfrm rot="10800000" flipH="1">
              <a:off x="8602472" y="3092622"/>
              <a:ext cx="561000" cy="5610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512" name="Google Shape;512;p23"/>
            <p:cNvCxnSpPr/>
            <p:nvPr/>
          </p:nvCxnSpPr>
          <p:spPr>
            <a:xfrm rot="5400000">
              <a:off x="7791297" y="5594197"/>
              <a:ext cx="1169100" cy="3039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
        <p:nvSpPr>
          <p:cNvPr id="513" name="Google Shape;513;p23"/>
          <p:cNvSpPr/>
          <p:nvPr/>
        </p:nvSpPr>
        <p:spPr>
          <a:xfrm>
            <a:off x="1381450" y="4487725"/>
            <a:ext cx="893400" cy="8934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1437325" y="-258725"/>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15"/>
        <p:cNvGrpSpPr/>
        <p:nvPr/>
      </p:nvGrpSpPr>
      <p:grpSpPr>
        <a:xfrm>
          <a:off x="0" y="0"/>
          <a:ext cx="0" cy="0"/>
          <a:chOff x="0" y="0"/>
          <a:chExt cx="0" cy="0"/>
        </a:xfrm>
      </p:grpSpPr>
      <p:grpSp>
        <p:nvGrpSpPr>
          <p:cNvPr id="516" name="Google Shape;516;p24"/>
          <p:cNvGrpSpPr/>
          <p:nvPr/>
        </p:nvGrpSpPr>
        <p:grpSpPr>
          <a:xfrm>
            <a:off x="-313950" y="169925"/>
            <a:ext cx="2800500" cy="2893700"/>
            <a:chOff x="-313950" y="169925"/>
            <a:chExt cx="2800500" cy="2893700"/>
          </a:xfrm>
        </p:grpSpPr>
        <p:sp>
          <p:nvSpPr>
            <p:cNvPr id="517" name="Google Shape;517;p24"/>
            <p:cNvSpPr/>
            <p:nvPr/>
          </p:nvSpPr>
          <p:spPr>
            <a:xfrm>
              <a:off x="217150" y="5823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a:off x="1645550" y="2666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a:off x="329525" y="2883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 name="Google Shape;520;p24"/>
            <p:cNvCxnSpPr>
              <a:stCxn id="519" idx="7"/>
            </p:cNvCxnSpPr>
            <p:nvPr/>
          </p:nvCxnSpPr>
          <p:spPr>
            <a:xfrm rot="-5400000">
              <a:off x="-17879" y="2230229"/>
              <a:ext cx="1180800" cy="178200"/>
            </a:xfrm>
            <a:prstGeom prst="curvedConnector3">
              <a:avLst>
                <a:gd name="adj1" fmla="val 51118"/>
              </a:avLst>
            </a:prstGeom>
            <a:noFill/>
            <a:ln w="19050" cap="flat" cmpd="sng">
              <a:solidFill>
                <a:schemeClr val="accent1"/>
              </a:solidFill>
              <a:prstDash val="dot"/>
              <a:round/>
              <a:headEnd type="none" w="med" len="med"/>
              <a:tailEnd type="none" w="med" len="med"/>
            </a:ln>
          </p:spPr>
        </p:cxnSp>
        <p:cxnSp>
          <p:nvCxnSpPr>
            <p:cNvPr id="521" name="Google Shape;521;p24"/>
            <p:cNvCxnSpPr>
              <a:endCxn id="517" idx="4"/>
            </p:cNvCxnSpPr>
            <p:nvPr/>
          </p:nvCxnSpPr>
          <p:spPr>
            <a:xfrm rot="5400000" flipH="1">
              <a:off x="129250" y="940700"/>
              <a:ext cx="710400" cy="3543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522" name="Google Shape;522;p24"/>
            <p:cNvCxnSpPr>
              <a:stCxn id="517" idx="6"/>
              <a:endCxn id="518" idx="2"/>
            </p:cNvCxnSpPr>
            <p:nvPr/>
          </p:nvCxnSpPr>
          <p:spPr>
            <a:xfrm rot="10800000" flipH="1">
              <a:off x="397450" y="356900"/>
              <a:ext cx="1248000" cy="315600"/>
            </a:xfrm>
            <a:prstGeom prst="curvedConnector3">
              <a:avLst>
                <a:gd name="adj1" fmla="val 50004"/>
              </a:avLst>
            </a:prstGeom>
            <a:noFill/>
            <a:ln w="19050" cap="flat" cmpd="sng">
              <a:solidFill>
                <a:schemeClr val="accent1"/>
              </a:solidFill>
              <a:prstDash val="dot"/>
              <a:round/>
              <a:headEnd type="none" w="med" len="med"/>
              <a:tailEnd type="none" w="med" len="med"/>
            </a:ln>
          </p:spPr>
        </p:cxnSp>
        <p:cxnSp>
          <p:nvCxnSpPr>
            <p:cNvPr id="523" name="Google Shape;523;p24"/>
            <p:cNvCxnSpPr>
              <a:stCxn id="518" idx="6"/>
              <a:endCxn id="524" idx="0"/>
            </p:cNvCxnSpPr>
            <p:nvPr/>
          </p:nvCxnSpPr>
          <p:spPr>
            <a:xfrm>
              <a:off x="1825850" y="356825"/>
              <a:ext cx="520800" cy="466800"/>
            </a:xfrm>
            <a:prstGeom prst="curvedConnector2">
              <a:avLst/>
            </a:prstGeom>
            <a:noFill/>
            <a:ln w="19050" cap="flat" cmpd="sng">
              <a:solidFill>
                <a:schemeClr val="accent1"/>
              </a:solidFill>
              <a:prstDash val="dot"/>
              <a:round/>
              <a:headEnd type="none" w="med" len="med"/>
              <a:tailEnd type="none" w="med" len="med"/>
            </a:ln>
          </p:spPr>
        </p:cxnSp>
        <p:cxnSp>
          <p:nvCxnSpPr>
            <p:cNvPr id="525" name="Google Shape;525;p24"/>
            <p:cNvCxnSpPr>
              <a:endCxn id="526" idx="2"/>
            </p:cNvCxnSpPr>
            <p:nvPr/>
          </p:nvCxnSpPr>
          <p:spPr>
            <a:xfrm rot="-5400000">
              <a:off x="-842250" y="794375"/>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527" name="Google Shape;527;p24"/>
            <p:cNvCxnSpPr>
              <a:stCxn id="518" idx="2"/>
              <a:endCxn id="526" idx="6"/>
            </p:cNvCxnSpPr>
            <p:nvPr/>
          </p:nvCxnSpPr>
          <p:spPr>
            <a:xfrm rot="10800000">
              <a:off x="663650" y="266225"/>
              <a:ext cx="981900" cy="90600"/>
            </a:xfrm>
            <a:prstGeom prst="curvedConnector3">
              <a:avLst>
                <a:gd name="adj1" fmla="val 4999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528" name="Google Shape;528;p24"/>
            <p:cNvCxnSpPr>
              <a:endCxn id="524" idx="3"/>
            </p:cNvCxnSpPr>
            <p:nvPr/>
          </p:nvCxnSpPr>
          <p:spPr>
            <a:xfrm>
              <a:off x="674696" y="868754"/>
              <a:ext cx="1573200" cy="193500"/>
            </a:xfrm>
            <a:prstGeom prst="curvedConnector4">
              <a:avLst>
                <a:gd name="adj1" fmla="val 48699"/>
                <a:gd name="adj2" fmla="val 244223"/>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529" name="Google Shape;529;p24"/>
            <p:cNvCxnSpPr/>
            <p:nvPr/>
          </p:nvCxnSpPr>
          <p:spPr>
            <a:xfrm flipH="1">
              <a:off x="-215262" y="1691449"/>
              <a:ext cx="786300" cy="3756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530" name="Google Shape;530;p24"/>
            <p:cNvCxnSpPr>
              <a:endCxn id="519" idx="2"/>
            </p:cNvCxnSpPr>
            <p:nvPr/>
          </p:nvCxnSpPr>
          <p:spPr>
            <a:xfrm rot="-5400000" flipH="1">
              <a:off x="-367075" y="2276875"/>
              <a:ext cx="807600" cy="585600"/>
            </a:xfrm>
            <a:prstGeom prst="curvedConnector2">
              <a:avLst/>
            </a:prstGeom>
            <a:noFill/>
            <a:ln w="19050" cap="flat" cmpd="sng">
              <a:solidFill>
                <a:schemeClr val="accent1"/>
              </a:solidFill>
              <a:prstDash val="dot"/>
              <a:round/>
              <a:headEnd type="none" w="med" len="med"/>
              <a:tailEnd type="none" w="med" len="med"/>
            </a:ln>
          </p:spPr>
        </p:cxnSp>
        <p:cxnSp>
          <p:nvCxnSpPr>
            <p:cNvPr id="531" name="Google Shape;531;p24"/>
            <p:cNvCxnSpPr>
              <a:stCxn id="518" idx="4"/>
            </p:cNvCxnSpPr>
            <p:nvPr/>
          </p:nvCxnSpPr>
          <p:spPr>
            <a:xfrm rot="5400000">
              <a:off x="765950" y="834425"/>
              <a:ext cx="1357200" cy="582300"/>
            </a:xfrm>
            <a:prstGeom prst="curvedConnector3">
              <a:avLst>
                <a:gd name="adj1" fmla="val 50000"/>
              </a:avLst>
            </a:prstGeom>
            <a:noFill/>
            <a:ln w="19050" cap="flat" cmpd="sng">
              <a:solidFill>
                <a:schemeClr val="accent1"/>
              </a:solidFill>
              <a:prstDash val="dot"/>
              <a:round/>
              <a:headEnd type="none" w="med" len="med"/>
              <a:tailEnd type="none" w="med" len="med"/>
            </a:ln>
          </p:spPr>
        </p:cxnSp>
        <p:grpSp>
          <p:nvGrpSpPr>
            <p:cNvPr id="532" name="Google Shape;532;p24"/>
            <p:cNvGrpSpPr/>
            <p:nvPr/>
          </p:nvGrpSpPr>
          <p:grpSpPr>
            <a:xfrm>
              <a:off x="2206950" y="823600"/>
              <a:ext cx="279600" cy="279600"/>
              <a:chOff x="2206950" y="697000"/>
              <a:chExt cx="279600" cy="279600"/>
            </a:xfrm>
          </p:grpSpPr>
          <p:sp>
            <p:nvSpPr>
              <p:cNvPr id="533" name="Google Shape;533;p24"/>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2206950" y="69700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4"/>
            <p:cNvGrpSpPr/>
            <p:nvPr/>
          </p:nvGrpSpPr>
          <p:grpSpPr>
            <a:xfrm>
              <a:off x="471450" y="169925"/>
              <a:ext cx="192300" cy="192300"/>
              <a:chOff x="471450" y="43325"/>
              <a:chExt cx="192300" cy="192300"/>
            </a:xfrm>
          </p:grpSpPr>
          <p:sp>
            <p:nvSpPr>
              <p:cNvPr id="535" name="Google Shape;535;p24"/>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4"/>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 name="Google Shape;536;p24"/>
          <p:cNvGrpSpPr/>
          <p:nvPr/>
        </p:nvGrpSpPr>
        <p:grpSpPr>
          <a:xfrm>
            <a:off x="2901550" y="-253988"/>
            <a:ext cx="6182575" cy="2052725"/>
            <a:chOff x="2901550" y="-253988"/>
            <a:chExt cx="6182575" cy="2052725"/>
          </a:xfrm>
        </p:grpSpPr>
        <p:sp>
          <p:nvSpPr>
            <p:cNvPr id="537" name="Google Shape;537;p24"/>
            <p:cNvSpPr/>
            <p:nvPr/>
          </p:nvSpPr>
          <p:spPr>
            <a:xfrm rot="10800000" flipH="1">
              <a:off x="8293625" y="730062"/>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4"/>
            <p:cNvSpPr/>
            <p:nvPr/>
          </p:nvSpPr>
          <p:spPr>
            <a:xfrm rot="10800000" flipH="1">
              <a:off x="7398450" y="-10551"/>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24"/>
            <p:cNvCxnSpPr>
              <a:stCxn id="540" idx="7"/>
              <a:endCxn id="541" idx="2"/>
            </p:cNvCxnSpPr>
            <p:nvPr/>
          </p:nvCxnSpPr>
          <p:spPr>
            <a:xfrm rot="-5400000">
              <a:off x="4864879" y="-173710"/>
              <a:ext cx="99000" cy="1203300"/>
            </a:xfrm>
            <a:prstGeom prst="curvedConnector4">
              <a:avLst>
                <a:gd name="adj1" fmla="val -281890"/>
                <a:gd name="adj2" fmla="val 51696"/>
              </a:avLst>
            </a:prstGeom>
            <a:noFill/>
            <a:ln w="19050" cap="flat" cmpd="sng">
              <a:solidFill>
                <a:schemeClr val="accent1"/>
              </a:solidFill>
              <a:prstDash val="dot"/>
              <a:round/>
              <a:headEnd type="none" w="med" len="med"/>
              <a:tailEnd type="none" w="med" len="med"/>
            </a:ln>
          </p:spPr>
        </p:cxnSp>
        <p:cxnSp>
          <p:nvCxnSpPr>
            <p:cNvPr id="542" name="Google Shape;542;p24"/>
            <p:cNvCxnSpPr>
              <a:stCxn id="541" idx="6"/>
              <a:endCxn id="543" idx="2"/>
            </p:cNvCxnSpPr>
            <p:nvPr/>
          </p:nvCxnSpPr>
          <p:spPr>
            <a:xfrm>
              <a:off x="5631700" y="378587"/>
              <a:ext cx="607200" cy="4311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544" name="Google Shape;544;p24"/>
            <p:cNvCxnSpPr>
              <a:stCxn id="543" idx="6"/>
              <a:endCxn id="538" idx="2"/>
            </p:cNvCxnSpPr>
            <p:nvPr/>
          </p:nvCxnSpPr>
          <p:spPr>
            <a:xfrm rot="10800000" flipH="1">
              <a:off x="6518500" y="79624"/>
              <a:ext cx="879900" cy="730200"/>
            </a:xfrm>
            <a:prstGeom prst="curvedConnector3">
              <a:avLst>
                <a:gd name="adj1" fmla="val 50003"/>
              </a:avLst>
            </a:prstGeom>
            <a:noFill/>
            <a:ln w="19050" cap="flat" cmpd="sng">
              <a:solidFill>
                <a:schemeClr val="accent1"/>
              </a:solidFill>
              <a:prstDash val="dot"/>
              <a:round/>
              <a:headEnd type="none" w="med" len="med"/>
              <a:tailEnd type="none" w="med" len="med"/>
            </a:ln>
          </p:spPr>
        </p:cxnSp>
        <p:cxnSp>
          <p:nvCxnSpPr>
            <p:cNvPr id="545" name="Google Shape;545;p24"/>
            <p:cNvCxnSpPr>
              <a:stCxn id="538" idx="6"/>
              <a:endCxn id="537" idx="2"/>
            </p:cNvCxnSpPr>
            <p:nvPr/>
          </p:nvCxnSpPr>
          <p:spPr>
            <a:xfrm>
              <a:off x="7578750" y="79599"/>
              <a:ext cx="714900" cy="7407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541" name="Google Shape;541;p24"/>
            <p:cNvSpPr/>
            <p:nvPr/>
          </p:nvSpPr>
          <p:spPr>
            <a:xfrm rot="10800000" flipH="1">
              <a:off x="5515900" y="320687"/>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4"/>
            <p:cNvSpPr/>
            <p:nvPr/>
          </p:nvSpPr>
          <p:spPr>
            <a:xfrm rot="10800000" flipH="1">
              <a:off x="8709825" y="172762"/>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rot="10800000" flipH="1">
              <a:off x="7462950" y="852737"/>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 name="Google Shape;548;p24"/>
            <p:cNvCxnSpPr>
              <a:stCxn id="549" idx="6"/>
              <a:endCxn id="550" idx="6"/>
            </p:cNvCxnSpPr>
            <p:nvPr/>
          </p:nvCxnSpPr>
          <p:spPr>
            <a:xfrm rot="10800000">
              <a:off x="8863925" y="230637"/>
              <a:ext cx="220200" cy="1428300"/>
            </a:xfrm>
            <a:prstGeom prst="curvedConnector3">
              <a:avLst>
                <a:gd name="adj1" fmla="val -108140"/>
              </a:avLst>
            </a:prstGeom>
            <a:noFill/>
            <a:ln w="19050" cap="flat" cmpd="sng">
              <a:solidFill>
                <a:schemeClr val="accent1"/>
              </a:solidFill>
              <a:prstDash val="dot"/>
              <a:round/>
              <a:headEnd type="none" w="med" len="med"/>
              <a:tailEnd type="none" w="med" len="med"/>
            </a:ln>
          </p:spPr>
        </p:cxnSp>
        <p:cxnSp>
          <p:nvCxnSpPr>
            <p:cNvPr id="551" name="Google Shape;551;p24"/>
            <p:cNvCxnSpPr>
              <a:stCxn id="550" idx="0"/>
              <a:endCxn id="537" idx="6"/>
            </p:cNvCxnSpPr>
            <p:nvPr/>
          </p:nvCxnSpPr>
          <p:spPr>
            <a:xfrm rot="5400000">
              <a:off x="8374125" y="426712"/>
              <a:ext cx="493500" cy="293700"/>
            </a:xfrm>
            <a:prstGeom prst="curvedConnector2">
              <a:avLst/>
            </a:prstGeom>
            <a:noFill/>
            <a:ln w="19050" cap="flat" cmpd="sng">
              <a:solidFill>
                <a:schemeClr val="accent1"/>
              </a:solidFill>
              <a:prstDash val="dot"/>
              <a:round/>
              <a:headEnd type="none" w="med" len="med"/>
              <a:tailEnd type="none" w="med" len="med"/>
            </a:ln>
          </p:spPr>
        </p:cxnSp>
        <p:cxnSp>
          <p:nvCxnSpPr>
            <p:cNvPr id="552" name="Google Shape;552;p24"/>
            <p:cNvCxnSpPr>
              <a:stCxn id="537" idx="0"/>
              <a:endCxn id="547" idx="0"/>
            </p:cNvCxnSpPr>
            <p:nvPr/>
          </p:nvCxnSpPr>
          <p:spPr>
            <a:xfrm rot="5400000">
              <a:off x="7923275" y="508062"/>
              <a:ext cx="58200" cy="862800"/>
            </a:xfrm>
            <a:prstGeom prst="curvedConnector3">
              <a:avLst>
                <a:gd name="adj1" fmla="val 509107"/>
              </a:avLst>
            </a:prstGeom>
            <a:noFill/>
            <a:ln w="19050" cap="flat" cmpd="sng">
              <a:solidFill>
                <a:schemeClr val="accent1"/>
              </a:solidFill>
              <a:prstDash val="dot"/>
              <a:round/>
              <a:headEnd type="none" w="med" len="med"/>
              <a:tailEnd type="none" w="med" len="med"/>
            </a:ln>
          </p:spPr>
        </p:cxnSp>
        <p:cxnSp>
          <p:nvCxnSpPr>
            <p:cNvPr id="553" name="Google Shape;553;p24"/>
            <p:cNvCxnSpPr>
              <a:stCxn id="537" idx="0"/>
              <a:endCxn id="549" idx="2"/>
            </p:cNvCxnSpPr>
            <p:nvPr/>
          </p:nvCxnSpPr>
          <p:spPr>
            <a:xfrm rot="-5400000" flipH="1">
              <a:off x="8219975" y="1074162"/>
              <a:ext cx="748500" cy="420900"/>
            </a:xfrm>
            <a:prstGeom prst="curvedConnector2">
              <a:avLst/>
            </a:prstGeom>
            <a:noFill/>
            <a:ln w="19050" cap="flat" cmpd="sng">
              <a:solidFill>
                <a:schemeClr val="accent1"/>
              </a:solidFill>
              <a:prstDash val="dot"/>
              <a:round/>
              <a:headEnd type="none" w="med" len="med"/>
              <a:tailEnd type="none" w="med" len="med"/>
            </a:ln>
          </p:spPr>
        </p:cxnSp>
        <p:cxnSp>
          <p:nvCxnSpPr>
            <p:cNvPr id="554" name="Google Shape;554;p24"/>
            <p:cNvCxnSpPr>
              <a:stCxn id="540" idx="4"/>
              <a:endCxn id="538" idx="4"/>
            </p:cNvCxnSpPr>
            <p:nvPr/>
          </p:nvCxnSpPr>
          <p:spPr>
            <a:xfrm rot="-5400000">
              <a:off x="5726625" y="-1523263"/>
              <a:ext cx="249300" cy="3274800"/>
            </a:xfrm>
            <a:prstGeom prst="curvedConnector3">
              <a:avLst>
                <a:gd name="adj1" fmla="val 195532"/>
              </a:avLst>
            </a:prstGeom>
            <a:noFill/>
            <a:ln w="19050" cap="flat" cmpd="sng">
              <a:solidFill>
                <a:schemeClr val="accent1"/>
              </a:solidFill>
              <a:prstDash val="dot"/>
              <a:round/>
              <a:headEnd type="none" w="med" len="med"/>
              <a:tailEnd type="none" w="med" len="med"/>
            </a:ln>
          </p:spPr>
        </p:cxnSp>
        <p:cxnSp>
          <p:nvCxnSpPr>
            <p:cNvPr id="555" name="Google Shape;555;p24"/>
            <p:cNvCxnSpPr>
              <a:stCxn id="538" idx="5"/>
              <a:endCxn id="550" idx="4"/>
            </p:cNvCxnSpPr>
            <p:nvPr/>
          </p:nvCxnSpPr>
          <p:spPr>
            <a:xfrm rot="-5400000" flipH="1">
              <a:off x="8100596" y="-532396"/>
              <a:ext cx="118800" cy="1215300"/>
            </a:xfrm>
            <a:prstGeom prst="curvedConnector3">
              <a:avLst>
                <a:gd name="adj1" fmla="val -222668"/>
              </a:avLst>
            </a:prstGeom>
            <a:noFill/>
            <a:ln w="19050" cap="flat" cmpd="sng">
              <a:solidFill>
                <a:schemeClr val="accent1"/>
              </a:solidFill>
              <a:prstDash val="dot"/>
              <a:round/>
              <a:headEnd type="none" w="med" len="med"/>
              <a:tailEnd type="none" w="med" len="med"/>
            </a:ln>
          </p:spPr>
        </p:cxnSp>
        <p:grpSp>
          <p:nvGrpSpPr>
            <p:cNvPr id="556" name="Google Shape;556;p24"/>
            <p:cNvGrpSpPr/>
            <p:nvPr/>
          </p:nvGrpSpPr>
          <p:grpSpPr>
            <a:xfrm rot="10800000" flipH="1">
              <a:off x="6238900" y="670024"/>
              <a:ext cx="279600" cy="279600"/>
              <a:chOff x="6238800" y="4370675"/>
              <a:chExt cx="279600" cy="279600"/>
            </a:xfrm>
          </p:grpSpPr>
          <p:sp>
            <p:nvSpPr>
              <p:cNvPr id="557" name="Google Shape;557;p24"/>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24"/>
            <p:cNvGrpSpPr/>
            <p:nvPr/>
          </p:nvGrpSpPr>
          <p:grpSpPr>
            <a:xfrm rot="10800000" flipH="1">
              <a:off x="8804525" y="1519137"/>
              <a:ext cx="279600" cy="279600"/>
              <a:chOff x="8804525" y="3411475"/>
              <a:chExt cx="279600" cy="279600"/>
            </a:xfrm>
          </p:grpSpPr>
          <p:sp>
            <p:nvSpPr>
              <p:cNvPr id="559" name="Google Shape;559;p24"/>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4"/>
            <p:cNvGrpSpPr/>
            <p:nvPr/>
          </p:nvGrpSpPr>
          <p:grpSpPr>
            <a:xfrm rot="10800000" flipH="1">
              <a:off x="4074075" y="238787"/>
              <a:ext cx="279600" cy="279600"/>
              <a:chOff x="4074075" y="4691825"/>
              <a:chExt cx="279600" cy="279600"/>
            </a:xfrm>
          </p:grpSpPr>
          <p:sp>
            <p:nvSpPr>
              <p:cNvPr id="561" name="Google Shape;561;p24"/>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4"/>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24"/>
            <p:cNvSpPr/>
            <p:nvPr/>
          </p:nvSpPr>
          <p:spPr>
            <a:xfrm rot="10800000" flipH="1">
              <a:off x="8671575" y="134512"/>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rot="10800000" flipH="1">
              <a:off x="7192013" y="160887"/>
              <a:ext cx="344300" cy="1244950"/>
            </a:xfrm>
            <a:custGeom>
              <a:avLst/>
              <a:gdLst/>
              <a:ahLst/>
              <a:cxnLst/>
              <a:rect l="l" t="t" r="r" b="b"/>
              <a:pathLst>
                <a:path w="13772" h="49798" extrusionOk="0">
                  <a:moveTo>
                    <a:pt x="12616" y="49798"/>
                  </a:moveTo>
                  <a:cubicBezTo>
                    <a:pt x="12694" y="48084"/>
                    <a:pt x="14838" y="42511"/>
                    <a:pt x="13084" y="39511"/>
                  </a:cubicBezTo>
                  <a:cubicBezTo>
                    <a:pt x="11331" y="36511"/>
                    <a:pt x="4199" y="35147"/>
                    <a:pt x="2095" y="31796"/>
                  </a:cubicBezTo>
                  <a:cubicBezTo>
                    <a:pt x="-9" y="28445"/>
                    <a:pt x="-476" y="24704"/>
                    <a:pt x="459" y="19405"/>
                  </a:cubicBezTo>
                  <a:cubicBezTo>
                    <a:pt x="1394" y="14106"/>
                    <a:pt x="6499" y="3234"/>
                    <a:pt x="7707" y="0"/>
                  </a:cubicBezTo>
                </a:path>
              </a:pathLst>
            </a:custGeom>
            <a:noFill/>
            <a:ln w="19050" cap="flat" cmpd="sng">
              <a:solidFill>
                <a:schemeClr val="accent1"/>
              </a:solidFill>
              <a:prstDash val="dot"/>
              <a:round/>
              <a:headEnd type="none" w="med" len="med"/>
              <a:tailEnd type="none" w="med" len="med"/>
            </a:ln>
          </p:spPr>
        </p:sp>
        <p:cxnSp>
          <p:nvCxnSpPr>
            <p:cNvPr id="563" name="Google Shape;563;p24"/>
            <p:cNvCxnSpPr/>
            <p:nvPr/>
          </p:nvCxnSpPr>
          <p:spPr>
            <a:xfrm rot="10800000" flipH="1">
              <a:off x="5578625" y="-253988"/>
              <a:ext cx="561000" cy="5610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564" name="Google Shape;564;p24"/>
            <p:cNvCxnSpPr/>
            <p:nvPr/>
          </p:nvCxnSpPr>
          <p:spPr>
            <a:xfrm flipH="1">
              <a:off x="2901550" y="381687"/>
              <a:ext cx="1169100" cy="3039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lt1"/>
            </a:gs>
            <a:gs pos="100000">
              <a:schemeClr val="dk1"/>
            </a:gs>
          </a:gsLst>
          <a:lin ang="2700006" scaled="0"/>
        </a:gradFill>
        <a:effectLst/>
      </p:bgPr>
    </p:bg>
    <p:spTree>
      <p:nvGrpSpPr>
        <p:cNvPr id="1" name="Shape 565"/>
        <p:cNvGrpSpPr/>
        <p:nvPr/>
      </p:nvGrpSpPr>
      <p:grpSpPr>
        <a:xfrm>
          <a:off x="0" y="0"/>
          <a:ext cx="0" cy="0"/>
          <a:chOff x="0" y="0"/>
          <a:chExt cx="0" cy="0"/>
        </a:xfrm>
      </p:grpSpPr>
      <p:sp>
        <p:nvSpPr>
          <p:cNvPr id="566" name="Google Shape;566;p25"/>
          <p:cNvSpPr/>
          <p:nvPr/>
        </p:nvSpPr>
        <p:spPr>
          <a:xfrm>
            <a:off x="1012875" y="4455450"/>
            <a:ext cx="807900" cy="8079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7763525" y="3584275"/>
            <a:ext cx="1722900" cy="17229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4712388" y="450192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25"/>
          <p:cNvGrpSpPr/>
          <p:nvPr/>
        </p:nvGrpSpPr>
        <p:grpSpPr>
          <a:xfrm>
            <a:off x="-101435" y="-180416"/>
            <a:ext cx="5638874" cy="1423446"/>
            <a:chOff x="1554465" y="-34316"/>
            <a:chExt cx="5638874" cy="1423446"/>
          </a:xfrm>
        </p:grpSpPr>
        <p:sp>
          <p:nvSpPr>
            <p:cNvPr id="570" name="Google Shape;570;p25"/>
            <p:cNvSpPr/>
            <p:nvPr/>
          </p:nvSpPr>
          <p:spPr>
            <a:xfrm rot="9974251" flipH="1">
              <a:off x="5788647" y="384959"/>
              <a:ext cx="180302" cy="180302"/>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rot="9974251" flipH="1">
              <a:off x="4764497" y="163427"/>
              <a:ext cx="180302" cy="180302"/>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25"/>
            <p:cNvCxnSpPr>
              <a:stCxn id="573" idx="7"/>
              <a:endCxn id="574" idx="2"/>
            </p:cNvCxnSpPr>
            <p:nvPr/>
          </p:nvCxnSpPr>
          <p:spPr>
            <a:xfrm rot="-5400000">
              <a:off x="2224495" y="347028"/>
              <a:ext cx="382200" cy="1145100"/>
            </a:xfrm>
            <a:prstGeom prst="curvedConnector4">
              <a:avLst>
                <a:gd name="adj1" fmla="val -79892"/>
                <a:gd name="adj2" fmla="val 50838"/>
              </a:avLst>
            </a:prstGeom>
            <a:noFill/>
            <a:ln w="19050" cap="flat" cmpd="sng">
              <a:solidFill>
                <a:schemeClr val="accent1"/>
              </a:solidFill>
              <a:prstDash val="dot"/>
              <a:round/>
              <a:headEnd type="none" w="med" len="med"/>
              <a:tailEnd type="none" w="med" len="med"/>
            </a:ln>
          </p:spPr>
        </p:cxnSp>
        <p:cxnSp>
          <p:nvCxnSpPr>
            <p:cNvPr id="575" name="Google Shape;575;p25"/>
            <p:cNvCxnSpPr>
              <a:stCxn id="574" idx="6"/>
              <a:endCxn id="576" idx="2"/>
            </p:cNvCxnSpPr>
            <p:nvPr/>
          </p:nvCxnSpPr>
          <p:spPr>
            <a:xfrm>
              <a:off x="3100645" y="700878"/>
              <a:ext cx="692400" cy="274500"/>
            </a:xfrm>
            <a:prstGeom prst="curvedConnector3">
              <a:avLst>
                <a:gd name="adj1" fmla="val 49747"/>
              </a:avLst>
            </a:prstGeom>
            <a:noFill/>
            <a:ln w="19050" cap="flat" cmpd="sng">
              <a:solidFill>
                <a:schemeClr val="accent1"/>
              </a:solidFill>
              <a:prstDash val="dot"/>
              <a:round/>
              <a:headEnd type="none" w="med" len="med"/>
              <a:tailEnd type="none" w="med" len="med"/>
            </a:ln>
          </p:spPr>
        </p:cxnSp>
        <p:cxnSp>
          <p:nvCxnSpPr>
            <p:cNvPr id="577" name="Google Shape;577;p25"/>
            <p:cNvCxnSpPr>
              <a:stCxn id="576" idx="6"/>
              <a:endCxn id="571" idx="2"/>
            </p:cNvCxnSpPr>
            <p:nvPr/>
          </p:nvCxnSpPr>
          <p:spPr>
            <a:xfrm rot="10800000" flipH="1">
              <a:off x="4064585" y="275169"/>
              <a:ext cx="702600" cy="633600"/>
            </a:xfrm>
            <a:prstGeom prst="curvedConnector3">
              <a:avLst>
                <a:gd name="adj1" fmla="val 50085"/>
              </a:avLst>
            </a:prstGeom>
            <a:noFill/>
            <a:ln w="19050" cap="flat" cmpd="sng">
              <a:solidFill>
                <a:schemeClr val="accent1"/>
              </a:solidFill>
              <a:prstDash val="dot"/>
              <a:round/>
              <a:headEnd type="none" w="med" len="med"/>
              <a:tailEnd type="none" w="med" len="med"/>
            </a:ln>
          </p:spPr>
        </p:cxnSp>
        <p:cxnSp>
          <p:nvCxnSpPr>
            <p:cNvPr id="578" name="Google Shape;578;p25"/>
            <p:cNvCxnSpPr>
              <a:stCxn id="571" idx="6"/>
              <a:endCxn id="570" idx="2"/>
            </p:cNvCxnSpPr>
            <p:nvPr/>
          </p:nvCxnSpPr>
          <p:spPr>
            <a:xfrm>
              <a:off x="4942211" y="232131"/>
              <a:ext cx="849000" cy="264300"/>
            </a:xfrm>
            <a:prstGeom prst="curvedConnector3">
              <a:avLst>
                <a:gd name="adj1" fmla="val 49986"/>
              </a:avLst>
            </a:prstGeom>
            <a:noFill/>
            <a:ln w="19050" cap="flat" cmpd="sng">
              <a:solidFill>
                <a:schemeClr val="accent1"/>
              </a:solidFill>
              <a:prstDash val="dot"/>
              <a:round/>
              <a:headEnd type="none" w="med" len="med"/>
              <a:tailEnd type="none" w="med" len="med"/>
            </a:ln>
          </p:spPr>
        </p:cxnSp>
        <p:sp>
          <p:nvSpPr>
            <p:cNvPr id="574" name="Google Shape;574;p25"/>
            <p:cNvSpPr/>
            <p:nvPr/>
          </p:nvSpPr>
          <p:spPr>
            <a:xfrm rot="9974251" flipH="1">
              <a:off x="2986506" y="656752"/>
              <a:ext cx="115801" cy="115801"/>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5"/>
            <p:cNvSpPr/>
            <p:nvPr/>
          </p:nvSpPr>
          <p:spPr>
            <a:xfrm rot="9974251" flipH="1">
              <a:off x="4863750" y="1162166"/>
              <a:ext cx="115801" cy="115801"/>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 name="Google Shape;580;p25"/>
            <p:cNvCxnSpPr>
              <a:stCxn id="581" idx="6"/>
              <a:endCxn id="582" idx="6"/>
            </p:cNvCxnSpPr>
            <p:nvPr/>
          </p:nvCxnSpPr>
          <p:spPr>
            <a:xfrm rot="10800000">
              <a:off x="6475481" y="93325"/>
              <a:ext cx="684600" cy="1093500"/>
            </a:xfrm>
            <a:prstGeom prst="curvedConnector3">
              <a:avLst>
                <a:gd name="adj1" fmla="val -35363"/>
              </a:avLst>
            </a:prstGeom>
            <a:noFill/>
            <a:ln w="19050" cap="flat" cmpd="sng">
              <a:solidFill>
                <a:schemeClr val="accent1"/>
              </a:solidFill>
              <a:prstDash val="dot"/>
              <a:round/>
              <a:headEnd type="none" w="med" len="med"/>
              <a:tailEnd type="none" w="med" len="med"/>
            </a:ln>
          </p:spPr>
        </p:cxnSp>
        <p:cxnSp>
          <p:nvCxnSpPr>
            <p:cNvPr id="583" name="Google Shape;583;p25"/>
            <p:cNvCxnSpPr>
              <a:stCxn id="582" idx="0"/>
              <a:endCxn id="570" idx="6"/>
            </p:cNvCxnSpPr>
            <p:nvPr/>
          </p:nvCxnSpPr>
          <p:spPr>
            <a:xfrm rot="5400000">
              <a:off x="6063699" y="112304"/>
              <a:ext cx="243900" cy="438600"/>
            </a:xfrm>
            <a:prstGeom prst="curvedConnector2">
              <a:avLst/>
            </a:prstGeom>
            <a:noFill/>
            <a:ln w="19050" cap="flat" cmpd="sng">
              <a:solidFill>
                <a:schemeClr val="accent1"/>
              </a:solidFill>
              <a:prstDash val="dot"/>
              <a:round/>
              <a:headEnd type="none" w="med" len="med"/>
              <a:tailEnd type="none" w="med" len="med"/>
            </a:ln>
          </p:spPr>
        </p:cxnSp>
        <p:cxnSp>
          <p:nvCxnSpPr>
            <p:cNvPr id="584" name="Google Shape;584;p25"/>
            <p:cNvCxnSpPr>
              <a:stCxn id="570" idx="0"/>
              <a:endCxn id="579" idx="0"/>
            </p:cNvCxnSpPr>
            <p:nvPr/>
          </p:nvCxnSpPr>
          <p:spPr>
            <a:xfrm rot="5400000">
              <a:off x="5060995" y="437123"/>
              <a:ext cx="713700" cy="964800"/>
            </a:xfrm>
            <a:prstGeom prst="curvedConnector3">
              <a:avLst>
                <a:gd name="adj1" fmla="val 133587"/>
              </a:avLst>
            </a:prstGeom>
            <a:noFill/>
            <a:ln w="19050" cap="flat" cmpd="sng">
              <a:solidFill>
                <a:schemeClr val="accent1"/>
              </a:solidFill>
              <a:prstDash val="dot"/>
              <a:round/>
              <a:headEnd type="none" w="med" len="med"/>
              <a:tailEnd type="none" w="med" len="med"/>
            </a:ln>
          </p:spPr>
        </p:cxnSp>
        <p:cxnSp>
          <p:nvCxnSpPr>
            <p:cNvPr id="585" name="Google Shape;585;p25"/>
            <p:cNvCxnSpPr>
              <a:stCxn id="570" idx="0"/>
              <a:endCxn id="581" idx="2"/>
            </p:cNvCxnSpPr>
            <p:nvPr/>
          </p:nvCxnSpPr>
          <p:spPr>
            <a:xfrm rot="-5400000" flipH="1">
              <a:off x="6049045" y="413873"/>
              <a:ext cx="690600" cy="988200"/>
            </a:xfrm>
            <a:prstGeom prst="curvedConnector2">
              <a:avLst/>
            </a:prstGeom>
            <a:noFill/>
            <a:ln w="19050" cap="flat" cmpd="sng">
              <a:solidFill>
                <a:schemeClr val="accent1"/>
              </a:solidFill>
              <a:prstDash val="dot"/>
              <a:round/>
              <a:headEnd type="none" w="med" len="med"/>
              <a:tailEnd type="none" w="med" len="med"/>
            </a:ln>
          </p:spPr>
        </p:cxnSp>
        <p:cxnSp>
          <p:nvCxnSpPr>
            <p:cNvPr id="586" name="Google Shape;586;p25"/>
            <p:cNvCxnSpPr>
              <a:stCxn id="573" idx="4"/>
              <a:endCxn id="571" idx="4"/>
            </p:cNvCxnSpPr>
            <p:nvPr/>
          </p:nvCxnSpPr>
          <p:spPr>
            <a:xfrm rot="-5400000">
              <a:off x="2893403" y="-1037259"/>
              <a:ext cx="736500" cy="3142800"/>
            </a:xfrm>
            <a:prstGeom prst="curvedConnector3">
              <a:avLst>
                <a:gd name="adj1" fmla="val 132704"/>
              </a:avLst>
            </a:prstGeom>
            <a:noFill/>
            <a:ln w="19050" cap="flat" cmpd="sng">
              <a:solidFill>
                <a:schemeClr val="accent1"/>
              </a:solidFill>
              <a:prstDash val="dot"/>
              <a:round/>
              <a:headEnd type="none" w="med" len="med"/>
              <a:tailEnd type="none" w="med" len="med"/>
            </a:ln>
          </p:spPr>
        </p:cxnSp>
        <p:cxnSp>
          <p:nvCxnSpPr>
            <p:cNvPr id="587" name="Google Shape;587;p25"/>
            <p:cNvCxnSpPr>
              <a:stCxn id="571" idx="5"/>
              <a:endCxn id="582" idx="4"/>
            </p:cNvCxnSpPr>
            <p:nvPr/>
          </p:nvCxnSpPr>
          <p:spPr>
            <a:xfrm rot="-5400000">
              <a:off x="5553449" y="-629154"/>
              <a:ext cx="153600" cy="1457700"/>
            </a:xfrm>
            <a:prstGeom prst="curvedConnector3">
              <a:avLst>
                <a:gd name="adj1" fmla="val 257020"/>
              </a:avLst>
            </a:prstGeom>
            <a:noFill/>
            <a:ln w="19050" cap="flat" cmpd="sng">
              <a:solidFill>
                <a:schemeClr val="accent1"/>
              </a:solidFill>
              <a:prstDash val="dot"/>
              <a:round/>
              <a:headEnd type="none" w="med" len="med"/>
              <a:tailEnd type="none" w="med" len="med"/>
            </a:ln>
          </p:spPr>
        </p:cxnSp>
        <p:grpSp>
          <p:nvGrpSpPr>
            <p:cNvPr id="588" name="Google Shape;588;p25"/>
            <p:cNvGrpSpPr/>
            <p:nvPr/>
          </p:nvGrpSpPr>
          <p:grpSpPr>
            <a:xfrm rot="9974251" flipH="1">
              <a:off x="3788996" y="802226"/>
              <a:ext cx="279603" cy="279603"/>
              <a:chOff x="6238800" y="4370675"/>
              <a:chExt cx="279600" cy="279600"/>
            </a:xfrm>
          </p:grpSpPr>
          <p:sp>
            <p:nvSpPr>
              <p:cNvPr id="589" name="Google Shape;589;p25"/>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25"/>
            <p:cNvGrpSpPr/>
            <p:nvPr/>
          </p:nvGrpSpPr>
          <p:grpSpPr>
            <a:xfrm rot="9974251" flipH="1">
              <a:off x="6884491" y="1080282"/>
              <a:ext cx="279603" cy="279603"/>
              <a:chOff x="9179346" y="3254114"/>
              <a:chExt cx="279600" cy="279600"/>
            </a:xfrm>
          </p:grpSpPr>
          <p:sp>
            <p:nvSpPr>
              <p:cNvPr id="591" name="Google Shape;591;p25"/>
              <p:cNvSpPr/>
              <p:nvPr/>
            </p:nvSpPr>
            <p:spPr>
              <a:xfrm>
                <a:off x="9229011" y="3303773"/>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9179346" y="3254114"/>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25"/>
            <p:cNvGrpSpPr/>
            <p:nvPr/>
          </p:nvGrpSpPr>
          <p:grpSpPr>
            <a:xfrm rot="9974251" flipH="1">
              <a:off x="1583710" y="898377"/>
              <a:ext cx="279603" cy="279603"/>
              <a:chOff x="4074075" y="4691825"/>
              <a:chExt cx="279600" cy="279600"/>
            </a:xfrm>
          </p:grpSpPr>
          <p:sp>
            <p:nvSpPr>
              <p:cNvPr id="593" name="Google Shape;593;p25"/>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25"/>
            <p:cNvSpPr/>
            <p:nvPr/>
          </p:nvSpPr>
          <p:spPr>
            <a:xfrm rot="9974251" flipH="1">
              <a:off x="6285924" y="20112"/>
              <a:ext cx="192302" cy="192302"/>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 name="Google Shape;594;p25"/>
            <p:cNvCxnSpPr/>
            <p:nvPr/>
          </p:nvCxnSpPr>
          <p:spPr>
            <a:xfrm rot="-5400000">
              <a:off x="2898566" y="99184"/>
              <a:ext cx="678300" cy="411300"/>
            </a:xfrm>
            <a:prstGeom prst="curvedConnector3">
              <a:avLst>
                <a:gd name="adj1" fmla="val 50109"/>
              </a:avLst>
            </a:prstGeom>
            <a:noFill/>
            <a:ln w="19050" cap="flat" cmpd="sng">
              <a:solidFill>
                <a:schemeClr val="accent1"/>
              </a:solidFill>
              <a:prstDash val="dot"/>
              <a:round/>
              <a:headEnd type="none" w="med" len="med"/>
              <a:tailEnd type="none" w="med" len="med"/>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9_1_1">
    <p:bg>
      <p:bgPr>
        <a:gradFill>
          <a:gsLst>
            <a:gs pos="0">
              <a:schemeClr val="dk1"/>
            </a:gs>
            <a:gs pos="100000">
              <a:schemeClr val="lt1"/>
            </a:gs>
          </a:gsLst>
          <a:path path="circle">
            <a:fillToRect l="50000" t="50000" r="50000" b="50000"/>
          </a:path>
          <a:tileRect/>
        </a:gradFill>
        <a:effectLst/>
      </p:bgPr>
    </p:bg>
    <p:spTree>
      <p:nvGrpSpPr>
        <p:cNvPr id="1" name="Shape 595"/>
        <p:cNvGrpSpPr/>
        <p:nvPr/>
      </p:nvGrpSpPr>
      <p:grpSpPr>
        <a:xfrm>
          <a:off x="0" y="0"/>
          <a:ext cx="0" cy="0"/>
          <a:chOff x="0" y="0"/>
          <a:chExt cx="0" cy="0"/>
        </a:xfrm>
      </p:grpSpPr>
      <p:grpSp>
        <p:nvGrpSpPr>
          <p:cNvPr id="596" name="Google Shape;596;p26"/>
          <p:cNvGrpSpPr/>
          <p:nvPr/>
        </p:nvGrpSpPr>
        <p:grpSpPr>
          <a:xfrm>
            <a:off x="-313950" y="43325"/>
            <a:ext cx="5023300" cy="1938150"/>
            <a:chOff x="-313950" y="43325"/>
            <a:chExt cx="5023300" cy="1938150"/>
          </a:xfrm>
        </p:grpSpPr>
        <p:sp>
          <p:nvSpPr>
            <p:cNvPr id="597" name="Google Shape;597;p26"/>
            <p:cNvSpPr/>
            <p:nvPr/>
          </p:nvSpPr>
          <p:spPr>
            <a:xfrm>
              <a:off x="217150" y="4557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1645550" y="1400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 name="Google Shape;599;p26"/>
            <p:cNvCxnSpPr>
              <a:endCxn id="597" idx="4"/>
            </p:cNvCxnSpPr>
            <p:nvPr/>
          </p:nvCxnSpPr>
          <p:spPr>
            <a:xfrm rot="5400000" flipH="1">
              <a:off x="129250" y="814100"/>
              <a:ext cx="710400" cy="354300"/>
            </a:xfrm>
            <a:prstGeom prst="curvedConnector3">
              <a:avLst>
                <a:gd name="adj1" fmla="val 50000"/>
              </a:avLst>
            </a:prstGeom>
            <a:noFill/>
            <a:ln w="19050" cap="flat" cmpd="sng">
              <a:solidFill>
                <a:schemeClr val="accent1"/>
              </a:solidFill>
              <a:prstDash val="dot"/>
              <a:round/>
              <a:headEnd type="none" w="med" len="med"/>
              <a:tailEnd type="none" w="med" len="med"/>
            </a:ln>
          </p:spPr>
        </p:cxnSp>
        <p:cxnSp>
          <p:nvCxnSpPr>
            <p:cNvPr id="600" name="Google Shape;600;p26"/>
            <p:cNvCxnSpPr>
              <a:stCxn id="597" idx="6"/>
              <a:endCxn id="598" idx="2"/>
            </p:cNvCxnSpPr>
            <p:nvPr/>
          </p:nvCxnSpPr>
          <p:spPr>
            <a:xfrm rot="10800000" flipH="1">
              <a:off x="397450" y="230300"/>
              <a:ext cx="1248000" cy="315600"/>
            </a:xfrm>
            <a:prstGeom prst="curvedConnector3">
              <a:avLst>
                <a:gd name="adj1" fmla="val 50004"/>
              </a:avLst>
            </a:prstGeom>
            <a:noFill/>
            <a:ln w="19050" cap="flat" cmpd="sng">
              <a:solidFill>
                <a:schemeClr val="accent1"/>
              </a:solidFill>
              <a:prstDash val="dot"/>
              <a:round/>
              <a:headEnd type="none" w="med" len="med"/>
              <a:tailEnd type="none" w="med" len="med"/>
            </a:ln>
          </p:spPr>
        </p:cxnSp>
        <p:cxnSp>
          <p:nvCxnSpPr>
            <p:cNvPr id="601" name="Google Shape;601;p26"/>
            <p:cNvCxnSpPr>
              <a:stCxn id="598" idx="6"/>
              <a:endCxn id="602" idx="0"/>
            </p:cNvCxnSpPr>
            <p:nvPr/>
          </p:nvCxnSpPr>
          <p:spPr>
            <a:xfrm>
              <a:off x="1825850" y="230225"/>
              <a:ext cx="520800" cy="466800"/>
            </a:xfrm>
            <a:prstGeom prst="curvedConnector2">
              <a:avLst/>
            </a:prstGeom>
            <a:noFill/>
            <a:ln w="19050" cap="flat" cmpd="sng">
              <a:solidFill>
                <a:schemeClr val="accent1"/>
              </a:solidFill>
              <a:prstDash val="dot"/>
              <a:round/>
              <a:headEnd type="none" w="med" len="med"/>
              <a:tailEnd type="none" w="med" len="med"/>
            </a:ln>
          </p:spPr>
        </p:cxnSp>
        <p:sp>
          <p:nvSpPr>
            <p:cNvPr id="603" name="Google Shape;603;p26"/>
            <p:cNvSpPr/>
            <p:nvPr/>
          </p:nvSpPr>
          <p:spPr>
            <a:xfrm>
              <a:off x="3217075" y="22160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3707450" y="6564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 name="Google Shape;605;p26"/>
            <p:cNvCxnSpPr>
              <a:endCxn id="606" idx="2"/>
            </p:cNvCxnSpPr>
            <p:nvPr/>
          </p:nvCxnSpPr>
          <p:spPr>
            <a:xfrm rot="-5400000">
              <a:off x="-842250" y="667775"/>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607" name="Google Shape;607;p26"/>
            <p:cNvCxnSpPr>
              <a:stCxn id="598" idx="2"/>
              <a:endCxn id="606" idx="6"/>
            </p:cNvCxnSpPr>
            <p:nvPr/>
          </p:nvCxnSpPr>
          <p:spPr>
            <a:xfrm rot="10800000">
              <a:off x="663650" y="139625"/>
              <a:ext cx="981900" cy="90600"/>
            </a:xfrm>
            <a:prstGeom prst="curvedConnector3">
              <a:avLst>
                <a:gd name="adj1" fmla="val 49995"/>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608" name="Google Shape;608;p26"/>
            <p:cNvCxnSpPr>
              <a:endCxn id="602" idx="3"/>
            </p:cNvCxnSpPr>
            <p:nvPr/>
          </p:nvCxnSpPr>
          <p:spPr>
            <a:xfrm>
              <a:off x="674696" y="742154"/>
              <a:ext cx="1573200" cy="193500"/>
            </a:xfrm>
            <a:prstGeom prst="curvedConnector4">
              <a:avLst>
                <a:gd name="adj1" fmla="val 48699"/>
                <a:gd name="adj2" fmla="val 244223"/>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609" name="Google Shape;609;p26"/>
            <p:cNvCxnSpPr>
              <a:stCxn id="602" idx="7"/>
              <a:endCxn id="603" idx="2"/>
            </p:cNvCxnSpPr>
            <p:nvPr/>
          </p:nvCxnSpPr>
          <p:spPr>
            <a:xfrm rot="-5400000">
              <a:off x="2602204" y="122946"/>
              <a:ext cx="458400" cy="7716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610" name="Google Shape;610;p26"/>
            <p:cNvCxnSpPr>
              <a:stCxn id="603" idx="6"/>
              <a:endCxn id="611" idx="1"/>
            </p:cNvCxnSpPr>
            <p:nvPr/>
          </p:nvCxnSpPr>
          <p:spPr>
            <a:xfrm rot="10800000" flipH="1">
              <a:off x="3332875" y="162200"/>
              <a:ext cx="1212300" cy="117300"/>
            </a:xfrm>
            <a:prstGeom prst="curvedConnector4">
              <a:avLst>
                <a:gd name="adj1" fmla="val 48840"/>
                <a:gd name="adj2" fmla="val 32698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612" name="Google Shape;612;p26"/>
            <p:cNvCxnSpPr>
              <a:stCxn id="611" idx="4"/>
              <a:endCxn id="604" idx="6"/>
            </p:cNvCxnSpPr>
            <p:nvPr/>
          </p:nvCxnSpPr>
          <p:spPr>
            <a:xfrm rot="5400000">
              <a:off x="4040350" y="173825"/>
              <a:ext cx="420300" cy="72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613" name="Google Shape;613;p26"/>
            <p:cNvCxnSpPr>
              <a:stCxn id="604" idx="2"/>
              <a:endCxn id="598" idx="6"/>
            </p:cNvCxnSpPr>
            <p:nvPr/>
          </p:nvCxnSpPr>
          <p:spPr>
            <a:xfrm rot="10800000">
              <a:off x="1825850" y="230300"/>
              <a:ext cx="1881600" cy="516300"/>
            </a:xfrm>
            <a:prstGeom prst="curvedConnector3">
              <a:avLst>
                <a:gd name="adj1" fmla="val 50000"/>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614" name="Google Shape;614;p26"/>
            <p:cNvCxnSpPr>
              <a:stCxn id="603" idx="5"/>
            </p:cNvCxnSpPr>
            <p:nvPr/>
          </p:nvCxnSpPr>
          <p:spPr>
            <a:xfrm rot="5400000">
              <a:off x="2496466" y="465791"/>
              <a:ext cx="964800" cy="674100"/>
            </a:xfrm>
            <a:prstGeom prst="curvedConnector3">
              <a:avLst>
                <a:gd name="adj1" fmla="val 50879"/>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615" name="Google Shape;615;p26"/>
            <p:cNvCxnSpPr>
              <a:stCxn id="598" idx="4"/>
            </p:cNvCxnSpPr>
            <p:nvPr/>
          </p:nvCxnSpPr>
          <p:spPr>
            <a:xfrm rot="5400000">
              <a:off x="765950" y="707825"/>
              <a:ext cx="1357200" cy="582300"/>
            </a:xfrm>
            <a:prstGeom prst="curvedConnector3">
              <a:avLst>
                <a:gd name="adj1" fmla="val 50000"/>
              </a:avLst>
            </a:prstGeom>
            <a:noFill/>
            <a:ln w="19050" cap="flat" cmpd="sng">
              <a:solidFill>
                <a:schemeClr val="accent1"/>
              </a:solidFill>
              <a:prstDash val="dot"/>
              <a:round/>
              <a:headEnd type="none" w="med" len="med"/>
              <a:tailEnd type="none" w="med" len="med"/>
            </a:ln>
          </p:spPr>
        </p:cxnSp>
        <p:grpSp>
          <p:nvGrpSpPr>
            <p:cNvPr id="616" name="Google Shape;616;p26"/>
            <p:cNvGrpSpPr/>
            <p:nvPr/>
          </p:nvGrpSpPr>
          <p:grpSpPr>
            <a:xfrm>
              <a:off x="2206950" y="697000"/>
              <a:ext cx="279600" cy="279600"/>
              <a:chOff x="2206950" y="697000"/>
              <a:chExt cx="279600" cy="279600"/>
            </a:xfrm>
          </p:grpSpPr>
          <p:sp>
            <p:nvSpPr>
              <p:cNvPr id="617" name="Google Shape;617;p26"/>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2206950" y="69700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6"/>
            <p:cNvGrpSpPr/>
            <p:nvPr/>
          </p:nvGrpSpPr>
          <p:grpSpPr>
            <a:xfrm>
              <a:off x="471450" y="43325"/>
              <a:ext cx="192300" cy="192300"/>
              <a:chOff x="471450" y="43325"/>
              <a:chExt cx="192300" cy="192300"/>
            </a:xfrm>
          </p:grpSpPr>
          <p:sp>
            <p:nvSpPr>
              <p:cNvPr id="619" name="Google Shape;619;p26"/>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26"/>
            <p:cNvGrpSpPr/>
            <p:nvPr/>
          </p:nvGrpSpPr>
          <p:grpSpPr>
            <a:xfrm>
              <a:off x="4517050" y="134075"/>
              <a:ext cx="192300" cy="192300"/>
              <a:chOff x="4587025" y="-72475"/>
              <a:chExt cx="192300" cy="192300"/>
            </a:xfrm>
          </p:grpSpPr>
          <p:sp>
            <p:nvSpPr>
              <p:cNvPr id="621" name="Google Shape;621;p26"/>
              <p:cNvSpPr/>
              <p:nvPr/>
            </p:nvSpPr>
            <p:spPr>
              <a:xfrm>
                <a:off x="4625275" y="-34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4587025" y="-724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26"/>
          <p:cNvGrpSpPr/>
          <p:nvPr/>
        </p:nvGrpSpPr>
        <p:grpSpPr>
          <a:xfrm>
            <a:off x="3998025" y="3238200"/>
            <a:ext cx="5010050" cy="2052725"/>
            <a:chOff x="3998025" y="3238200"/>
            <a:chExt cx="5010050" cy="2052725"/>
          </a:xfrm>
        </p:grpSpPr>
        <p:sp>
          <p:nvSpPr>
            <p:cNvPr id="623" name="Google Shape;623;p26"/>
            <p:cNvSpPr/>
            <p:nvPr/>
          </p:nvSpPr>
          <p:spPr>
            <a:xfrm>
              <a:off x="8217575" y="41265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p:nvPr/>
          </p:nvSpPr>
          <p:spPr>
            <a:xfrm>
              <a:off x="7322400" y="486718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 name="Google Shape;625;p26"/>
            <p:cNvCxnSpPr>
              <a:stCxn id="626" idx="7"/>
              <a:endCxn id="627" idx="2"/>
            </p:cNvCxnSpPr>
            <p:nvPr/>
          </p:nvCxnSpPr>
          <p:spPr>
            <a:xfrm rot="-5400000" flipH="1">
              <a:off x="4788829" y="4007346"/>
              <a:ext cx="99000" cy="1203300"/>
            </a:xfrm>
            <a:prstGeom prst="curvedConnector4">
              <a:avLst>
                <a:gd name="adj1" fmla="val -281890"/>
                <a:gd name="adj2" fmla="val 51696"/>
              </a:avLst>
            </a:prstGeom>
            <a:noFill/>
            <a:ln w="19050" cap="flat" cmpd="sng">
              <a:solidFill>
                <a:schemeClr val="accent1"/>
              </a:solidFill>
              <a:prstDash val="dot"/>
              <a:round/>
              <a:headEnd type="none" w="med" len="med"/>
              <a:tailEnd type="none" w="med" len="med"/>
            </a:ln>
          </p:spPr>
        </p:cxnSp>
        <p:cxnSp>
          <p:nvCxnSpPr>
            <p:cNvPr id="628" name="Google Shape;628;p26"/>
            <p:cNvCxnSpPr>
              <a:stCxn id="627" idx="6"/>
              <a:endCxn id="629" idx="2"/>
            </p:cNvCxnSpPr>
            <p:nvPr/>
          </p:nvCxnSpPr>
          <p:spPr>
            <a:xfrm rot="10800000" flipH="1">
              <a:off x="5555650" y="4266250"/>
              <a:ext cx="953700" cy="392100"/>
            </a:xfrm>
            <a:prstGeom prst="curvedConnector3">
              <a:avLst>
                <a:gd name="adj1" fmla="val 50004"/>
              </a:avLst>
            </a:prstGeom>
            <a:noFill/>
            <a:ln w="19050" cap="flat" cmpd="sng">
              <a:solidFill>
                <a:schemeClr val="accent1"/>
              </a:solidFill>
              <a:prstDash val="dot"/>
              <a:round/>
              <a:headEnd type="none" w="med" len="med"/>
              <a:tailEnd type="none" w="med" len="med"/>
            </a:ln>
          </p:spPr>
        </p:cxnSp>
        <p:cxnSp>
          <p:nvCxnSpPr>
            <p:cNvPr id="630" name="Google Shape;630;p26"/>
            <p:cNvCxnSpPr>
              <a:stCxn id="629" idx="6"/>
              <a:endCxn id="624" idx="2"/>
            </p:cNvCxnSpPr>
            <p:nvPr/>
          </p:nvCxnSpPr>
          <p:spPr>
            <a:xfrm>
              <a:off x="6789025" y="4266363"/>
              <a:ext cx="533400" cy="690900"/>
            </a:xfrm>
            <a:prstGeom prst="curvedConnector3">
              <a:avLst>
                <a:gd name="adj1" fmla="val 49998"/>
              </a:avLst>
            </a:prstGeom>
            <a:noFill/>
            <a:ln w="19050" cap="flat" cmpd="sng">
              <a:solidFill>
                <a:schemeClr val="accent1"/>
              </a:solidFill>
              <a:prstDash val="dot"/>
              <a:round/>
              <a:headEnd type="none" w="med" len="med"/>
              <a:tailEnd type="none" w="med" len="med"/>
            </a:ln>
          </p:spPr>
        </p:cxnSp>
        <p:cxnSp>
          <p:nvCxnSpPr>
            <p:cNvPr id="631" name="Google Shape;631;p26"/>
            <p:cNvCxnSpPr>
              <a:stCxn id="624" idx="6"/>
              <a:endCxn id="623" idx="2"/>
            </p:cNvCxnSpPr>
            <p:nvPr/>
          </p:nvCxnSpPr>
          <p:spPr>
            <a:xfrm rot="10800000" flipH="1">
              <a:off x="7502700" y="4216638"/>
              <a:ext cx="714900" cy="7407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627" name="Google Shape;627;p26"/>
            <p:cNvSpPr/>
            <p:nvPr/>
          </p:nvSpPr>
          <p:spPr>
            <a:xfrm>
              <a:off x="5439850" y="4600450"/>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8633775" y="47483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6089400" y="37852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stCxn id="635" idx="6"/>
              <a:endCxn id="636" idx="6"/>
            </p:cNvCxnSpPr>
            <p:nvPr/>
          </p:nvCxnSpPr>
          <p:spPr>
            <a:xfrm flipH="1">
              <a:off x="8787875" y="3378000"/>
              <a:ext cx="220200" cy="1428300"/>
            </a:xfrm>
            <a:prstGeom prst="curvedConnector3">
              <a:avLst>
                <a:gd name="adj1" fmla="val -108140"/>
              </a:avLst>
            </a:prstGeom>
            <a:noFill/>
            <a:ln w="19050" cap="flat" cmpd="sng">
              <a:solidFill>
                <a:schemeClr val="accent1"/>
              </a:solidFill>
              <a:prstDash val="dot"/>
              <a:round/>
              <a:headEnd type="none" w="med" len="med"/>
              <a:tailEnd type="none" w="med" len="med"/>
            </a:ln>
          </p:spPr>
        </p:cxnSp>
        <p:cxnSp>
          <p:nvCxnSpPr>
            <p:cNvPr id="637" name="Google Shape;637;p26"/>
            <p:cNvCxnSpPr>
              <a:stCxn id="636" idx="0"/>
              <a:endCxn id="623" idx="6"/>
            </p:cNvCxnSpPr>
            <p:nvPr/>
          </p:nvCxnSpPr>
          <p:spPr>
            <a:xfrm rot="5400000" flipH="1">
              <a:off x="8298075" y="4316525"/>
              <a:ext cx="493500" cy="293700"/>
            </a:xfrm>
            <a:prstGeom prst="curvedConnector2">
              <a:avLst/>
            </a:prstGeom>
            <a:noFill/>
            <a:ln w="19050" cap="flat" cmpd="sng">
              <a:solidFill>
                <a:schemeClr val="accent1"/>
              </a:solidFill>
              <a:prstDash val="dot"/>
              <a:round/>
              <a:headEnd type="none" w="med" len="med"/>
              <a:tailEnd type="none" w="med" len="med"/>
            </a:ln>
          </p:spPr>
        </p:cxnSp>
        <p:cxnSp>
          <p:nvCxnSpPr>
            <p:cNvPr id="638" name="Google Shape;638;p26"/>
            <p:cNvCxnSpPr>
              <a:stCxn id="623" idx="0"/>
              <a:endCxn id="633" idx="0"/>
            </p:cNvCxnSpPr>
            <p:nvPr/>
          </p:nvCxnSpPr>
          <p:spPr>
            <a:xfrm rot="5400000" flipH="1">
              <a:off x="7056875" y="2875725"/>
              <a:ext cx="341400" cy="2160300"/>
            </a:xfrm>
            <a:prstGeom prst="curvedConnector3">
              <a:avLst>
                <a:gd name="adj1" fmla="val 169735"/>
              </a:avLst>
            </a:prstGeom>
            <a:noFill/>
            <a:ln w="19050" cap="flat" cmpd="sng">
              <a:solidFill>
                <a:schemeClr val="accent1"/>
              </a:solidFill>
              <a:prstDash val="dot"/>
              <a:round/>
              <a:headEnd type="none" w="med" len="med"/>
              <a:tailEnd type="none" w="med" len="med"/>
            </a:ln>
          </p:spPr>
        </p:cxnSp>
        <p:cxnSp>
          <p:nvCxnSpPr>
            <p:cNvPr id="639" name="Google Shape;639;p26"/>
            <p:cNvCxnSpPr>
              <a:stCxn id="623" idx="0"/>
              <a:endCxn id="635" idx="2"/>
            </p:cNvCxnSpPr>
            <p:nvPr/>
          </p:nvCxnSpPr>
          <p:spPr>
            <a:xfrm rot="-5400000">
              <a:off x="8143925" y="3541875"/>
              <a:ext cx="748500" cy="420900"/>
            </a:xfrm>
            <a:prstGeom prst="curvedConnector2">
              <a:avLst/>
            </a:prstGeom>
            <a:noFill/>
            <a:ln w="19050" cap="flat" cmpd="sng">
              <a:solidFill>
                <a:schemeClr val="accent1"/>
              </a:solidFill>
              <a:prstDash val="dot"/>
              <a:round/>
              <a:headEnd type="none" w="med" len="med"/>
              <a:tailEnd type="none" w="med" len="med"/>
            </a:ln>
          </p:spPr>
        </p:cxnSp>
        <p:cxnSp>
          <p:nvCxnSpPr>
            <p:cNvPr id="640" name="Google Shape;640;p26"/>
            <p:cNvCxnSpPr>
              <a:stCxn id="626" idx="4"/>
              <a:endCxn id="624" idx="4"/>
            </p:cNvCxnSpPr>
            <p:nvPr/>
          </p:nvCxnSpPr>
          <p:spPr>
            <a:xfrm rot="-5400000" flipH="1">
              <a:off x="5650575" y="3285400"/>
              <a:ext cx="249300" cy="3274800"/>
            </a:xfrm>
            <a:prstGeom prst="curvedConnector3">
              <a:avLst>
                <a:gd name="adj1" fmla="val 195532"/>
              </a:avLst>
            </a:prstGeom>
            <a:noFill/>
            <a:ln w="19050" cap="flat" cmpd="sng">
              <a:solidFill>
                <a:schemeClr val="accent1"/>
              </a:solidFill>
              <a:prstDash val="dot"/>
              <a:round/>
              <a:headEnd type="none" w="med" len="med"/>
              <a:tailEnd type="none" w="med" len="med"/>
            </a:ln>
          </p:spPr>
        </p:cxnSp>
        <p:cxnSp>
          <p:nvCxnSpPr>
            <p:cNvPr id="641" name="Google Shape;641;p26"/>
            <p:cNvCxnSpPr>
              <a:stCxn id="624" idx="5"/>
              <a:endCxn id="636" idx="4"/>
            </p:cNvCxnSpPr>
            <p:nvPr/>
          </p:nvCxnSpPr>
          <p:spPr>
            <a:xfrm rot="-5400000">
              <a:off x="8024546" y="4354033"/>
              <a:ext cx="118800" cy="1215300"/>
            </a:xfrm>
            <a:prstGeom prst="curvedConnector3">
              <a:avLst>
                <a:gd name="adj1" fmla="val -222668"/>
              </a:avLst>
            </a:prstGeom>
            <a:noFill/>
            <a:ln w="19050" cap="flat" cmpd="sng">
              <a:solidFill>
                <a:schemeClr val="accent1"/>
              </a:solidFill>
              <a:prstDash val="dot"/>
              <a:round/>
              <a:headEnd type="none" w="med" len="med"/>
              <a:tailEnd type="none" w="med" len="med"/>
            </a:ln>
          </p:spPr>
        </p:cxnSp>
        <p:grpSp>
          <p:nvGrpSpPr>
            <p:cNvPr id="642" name="Google Shape;642;p26"/>
            <p:cNvGrpSpPr/>
            <p:nvPr/>
          </p:nvGrpSpPr>
          <p:grpSpPr>
            <a:xfrm>
              <a:off x="6509425" y="4126563"/>
              <a:ext cx="279600" cy="279600"/>
              <a:chOff x="6238800" y="4370675"/>
              <a:chExt cx="279600" cy="279600"/>
            </a:xfrm>
          </p:grpSpPr>
          <p:sp>
            <p:nvSpPr>
              <p:cNvPr id="643" name="Google Shape;643;p26"/>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6"/>
            <p:cNvGrpSpPr/>
            <p:nvPr/>
          </p:nvGrpSpPr>
          <p:grpSpPr>
            <a:xfrm>
              <a:off x="8728475" y="3238200"/>
              <a:ext cx="279600" cy="279600"/>
              <a:chOff x="8804525" y="3411475"/>
              <a:chExt cx="279600" cy="279600"/>
            </a:xfrm>
          </p:grpSpPr>
          <p:sp>
            <p:nvSpPr>
              <p:cNvPr id="645" name="Google Shape;645;p26"/>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6"/>
            <p:cNvGrpSpPr/>
            <p:nvPr/>
          </p:nvGrpSpPr>
          <p:grpSpPr>
            <a:xfrm>
              <a:off x="3998025" y="4518550"/>
              <a:ext cx="279600" cy="279600"/>
              <a:chOff x="4074075" y="4691825"/>
              <a:chExt cx="279600" cy="279600"/>
            </a:xfrm>
          </p:grpSpPr>
          <p:sp>
            <p:nvSpPr>
              <p:cNvPr id="647" name="Google Shape;647;p26"/>
              <p:cNvSpPr/>
              <p:nvPr/>
            </p:nvSpPr>
            <p:spPr>
              <a:xfrm>
                <a:off x="4123725" y="474147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p:cNvSpPr/>
              <p:nvPr/>
            </p:nvSpPr>
            <p:spPr>
              <a:xfrm>
                <a:off x="4074075" y="469182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26"/>
            <p:cNvSpPr/>
            <p:nvPr/>
          </p:nvSpPr>
          <p:spPr>
            <a:xfrm>
              <a:off x="8595525" y="47101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8" name="Google Shape;648;p26"/>
            <p:cNvCxnSpPr/>
            <p:nvPr/>
          </p:nvCxnSpPr>
          <p:spPr>
            <a:xfrm rot="-5400000" flipH="1">
              <a:off x="5502575" y="4729925"/>
              <a:ext cx="561000" cy="561000"/>
            </a:xfrm>
            <a:prstGeom prst="curvedConnector3">
              <a:avLst>
                <a:gd name="adj1" fmla="val 50000"/>
              </a:avLst>
            </a:prstGeom>
            <a:noFill/>
            <a:ln w="19050" cap="flat" cmpd="sng">
              <a:solidFill>
                <a:schemeClr val="accent1"/>
              </a:solidFill>
              <a:prstDash val="dot"/>
              <a:round/>
              <a:headEnd type="none" w="med" len="med"/>
              <a:tailEnd type="none" w="med" len="med"/>
            </a:ln>
          </p:spPr>
        </p:cxnSp>
      </p:grpSp>
      <p:sp>
        <p:nvSpPr>
          <p:cNvPr id="649" name="Google Shape;649;p26"/>
          <p:cNvSpPr/>
          <p:nvPr/>
        </p:nvSpPr>
        <p:spPr>
          <a:xfrm>
            <a:off x="8080850" y="351375"/>
            <a:ext cx="1412100" cy="14121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6757800" y="147250"/>
            <a:ext cx="784500" cy="7845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1073675" y="3972988"/>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236125" y="3677150"/>
            <a:ext cx="636600" cy="6366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2"/>
        <p:cNvGrpSpPr/>
        <p:nvPr/>
      </p:nvGrpSpPr>
      <p:grpSpPr>
        <a:xfrm>
          <a:off x="0" y="0"/>
          <a:ext cx="0" cy="0"/>
          <a:chOff x="0" y="0"/>
          <a:chExt cx="0" cy="0"/>
        </a:xfrm>
      </p:grpSpPr>
      <p:sp>
        <p:nvSpPr>
          <p:cNvPr id="93" name="Google Shape;9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94" name="Google Shape;94;p4"/>
          <p:cNvSpPr txBox="1">
            <a:spLocks noGrp="1"/>
          </p:cNvSpPr>
          <p:nvPr>
            <p:ph type="body" idx="1"/>
          </p:nvPr>
        </p:nvSpPr>
        <p:spPr>
          <a:xfrm>
            <a:off x="720000" y="1215750"/>
            <a:ext cx="7704000" cy="2463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sz="11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5"/>
          <p:cNvSpPr txBox="1">
            <a:spLocks noGrp="1"/>
          </p:cNvSpPr>
          <p:nvPr>
            <p:ph type="title"/>
          </p:nvPr>
        </p:nvSpPr>
        <p:spPr>
          <a:xfrm>
            <a:off x="872400" y="5974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97" name="Google Shape;97;p5"/>
          <p:cNvSpPr txBox="1">
            <a:spLocks noGrp="1"/>
          </p:cNvSpPr>
          <p:nvPr>
            <p:ph type="subTitle" idx="1"/>
          </p:nvPr>
        </p:nvSpPr>
        <p:spPr>
          <a:xfrm>
            <a:off x="4993124" y="2483200"/>
            <a:ext cx="2505600" cy="1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5"/>
          <p:cNvSpPr txBox="1">
            <a:spLocks noGrp="1"/>
          </p:cNvSpPr>
          <p:nvPr>
            <p:ph type="subTitle" idx="2"/>
          </p:nvPr>
        </p:nvSpPr>
        <p:spPr>
          <a:xfrm>
            <a:off x="1785250" y="2483200"/>
            <a:ext cx="2505600" cy="1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5"/>
          <p:cNvSpPr txBox="1">
            <a:spLocks noGrp="1"/>
          </p:cNvSpPr>
          <p:nvPr>
            <p:ph type="subTitle" idx="3"/>
          </p:nvPr>
        </p:nvSpPr>
        <p:spPr>
          <a:xfrm>
            <a:off x="1785250" y="19242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5"/>
          <p:cNvSpPr txBox="1">
            <a:spLocks noGrp="1"/>
          </p:cNvSpPr>
          <p:nvPr>
            <p:ph type="subTitle" idx="4"/>
          </p:nvPr>
        </p:nvSpPr>
        <p:spPr>
          <a:xfrm>
            <a:off x="4993125" y="19242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5"/>
          <p:cNvSpPr/>
          <p:nvPr/>
        </p:nvSpPr>
        <p:spPr>
          <a:xfrm flipH="1">
            <a:off x="-213200" y="3209763"/>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7552350" y="3904025"/>
            <a:ext cx="1359900" cy="13599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10800000" flipH="1">
            <a:off x="6412625" y="4413850"/>
            <a:ext cx="439800" cy="4398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5"/>
          <p:cNvGrpSpPr/>
          <p:nvPr/>
        </p:nvGrpSpPr>
        <p:grpSpPr>
          <a:xfrm rot="-5400000">
            <a:off x="6826840" y="439838"/>
            <a:ext cx="2604350" cy="2154700"/>
            <a:chOff x="6468475" y="-869552"/>
            <a:chExt cx="2604350" cy="2154700"/>
          </a:xfrm>
        </p:grpSpPr>
        <p:sp>
          <p:nvSpPr>
            <p:cNvPr id="105" name="Google Shape;105;p5"/>
            <p:cNvSpPr/>
            <p:nvPr/>
          </p:nvSpPr>
          <p:spPr>
            <a:xfrm>
              <a:off x="8293625" y="50929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7398450" y="976098"/>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5"/>
            <p:cNvCxnSpPr>
              <a:stCxn id="108" idx="6"/>
              <a:endCxn id="106" idx="2"/>
            </p:cNvCxnSpPr>
            <p:nvPr/>
          </p:nvCxnSpPr>
          <p:spPr>
            <a:xfrm>
              <a:off x="6748075" y="406536"/>
              <a:ext cx="650400" cy="659700"/>
            </a:xfrm>
            <a:prstGeom prst="curvedConnector3">
              <a:avLst>
                <a:gd name="adj1" fmla="val 49998"/>
              </a:avLst>
            </a:prstGeom>
            <a:noFill/>
            <a:ln w="19050" cap="flat" cmpd="sng">
              <a:solidFill>
                <a:schemeClr val="accent1"/>
              </a:solidFill>
              <a:prstDash val="dot"/>
              <a:round/>
              <a:headEnd type="none" w="med" len="med"/>
              <a:tailEnd type="none" w="med" len="med"/>
            </a:ln>
          </p:spPr>
        </p:cxnSp>
        <p:cxnSp>
          <p:nvCxnSpPr>
            <p:cNvPr id="109" name="Google Shape;109;p5"/>
            <p:cNvCxnSpPr>
              <a:stCxn id="106" idx="6"/>
              <a:endCxn id="105" idx="2"/>
            </p:cNvCxnSpPr>
            <p:nvPr/>
          </p:nvCxnSpPr>
          <p:spPr>
            <a:xfrm rot="10800000" flipH="1">
              <a:off x="7578750" y="599448"/>
              <a:ext cx="714900" cy="466800"/>
            </a:xfrm>
            <a:prstGeom prst="curvedConnector3">
              <a:avLst>
                <a:gd name="adj1" fmla="val 49998"/>
              </a:avLst>
            </a:prstGeom>
            <a:noFill/>
            <a:ln w="19050" cap="flat" cmpd="sng">
              <a:solidFill>
                <a:schemeClr val="accent1"/>
              </a:solidFill>
              <a:prstDash val="dot"/>
              <a:round/>
              <a:headEnd type="none" w="med" len="med"/>
              <a:tailEnd type="none" w="med" len="med"/>
            </a:ln>
          </p:spPr>
        </p:cxnSp>
        <p:sp>
          <p:nvSpPr>
            <p:cNvPr id="110" name="Google Shape;110;p5"/>
            <p:cNvSpPr/>
            <p:nvPr/>
          </p:nvSpPr>
          <p:spPr>
            <a:xfrm>
              <a:off x="8957025" y="-869552"/>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09825" y="1131098"/>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7328525" y="731673"/>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 name="Google Shape;113;p5"/>
            <p:cNvCxnSpPr>
              <a:stCxn id="114" idx="6"/>
              <a:endCxn id="115" idx="6"/>
            </p:cNvCxnSpPr>
            <p:nvPr/>
          </p:nvCxnSpPr>
          <p:spPr>
            <a:xfrm flipH="1">
              <a:off x="8863950" y="199573"/>
              <a:ext cx="183300" cy="989400"/>
            </a:xfrm>
            <a:prstGeom prst="curvedConnector3">
              <a:avLst>
                <a:gd name="adj1" fmla="val -129910"/>
              </a:avLst>
            </a:prstGeom>
            <a:noFill/>
            <a:ln w="19050" cap="flat" cmpd="sng">
              <a:solidFill>
                <a:schemeClr val="accent1"/>
              </a:solidFill>
              <a:prstDash val="dot"/>
              <a:round/>
              <a:headEnd type="none" w="med" len="med"/>
              <a:tailEnd type="none" w="med" len="med"/>
            </a:ln>
          </p:spPr>
        </p:cxnSp>
        <p:cxnSp>
          <p:nvCxnSpPr>
            <p:cNvPr id="116" name="Google Shape;116;p5"/>
            <p:cNvCxnSpPr>
              <a:stCxn id="115" idx="0"/>
              <a:endCxn id="105" idx="6"/>
            </p:cNvCxnSpPr>
            <p:nvPr/>
          </p:nvCxnSpPr>
          <p:spPr>
            <a:xfrm rot="5400000" flipH="1">
              <a:off x="8374125" y="699248"/>
              <a:ext cx="493500" cy="293700"/>
            </a:xfrm>
            <a:prstGeom prst="curvedConnector2">
              <a:avLst/>
            </a:prstGeom>
            <a:noFill/>
            <a:ln w="19050" cap="flat" cmpd="sng">
              <a:solidFill>
                <a:schemeClr val="accent1"/>
              </a:solidFill>
              <a:prstDash val="dot"/>
              <a:round/>
              <a:headEnd type="none" w="med" len="med"/>
              <a:tailEnd type="none" w="med" len="med"/>
            </a:ln>
          </p:spPr>
        </p:cxnSp>
        <p:cxnSp>
          <p:nvCxnSpPr>
            <p:cNvPr id="117" name="Google Shape;117;p5"/>
            <p:cNvCxnSpPr>
              <a:endCxn id="112" idx="0"/>
            </p:cNvCxnSpPr>
            <p:nvPr/>
          </p:nvCxnSpPr>
          <p:spPr>
            <a:xfrm rot="10800000">
              <a:off x="7386425" y="731673"/>
              <a:ext cx="867000" cy="102900"/>
            </a:xfrm>
            <a:prstGeom prst="curvedConnector4">
              <a:avLst>
                <a:gd name="adj1" fmla="val 46661"/>
                <a:gd name="adj2" fmla="val 331414"/>
              </a:avLst>
            </a:prstGeom>
            <a:noFill/>
            <a:ln w="19050" cap="flat" cmpd="sng">
              <a:solidFill>
                <a:schemeClr val="accent1"/>
              </a:solidFill>
              <a:prstDash val="dot"/>
              <a:round/>
              <a:headEnd type="none" w="med" len="med"/>
              <a:tailEnd type="none" w="med" len="med"/>
            </a:ln>
          </p:spPr>
        </p:cxnSp>
        <p:cxnSp>
          <p:nvCxnSpPr>
            <p:cNvPr id="118" name="Google Shape;118;p5"/>
            <p:cNvCxnSpPr>
              <a:stCxn id="110" idx="4"/>
              <a:endCxn id="114" idx="2"/>
            </p:cNvCxnSpPr>
            <p:nvPr/>
          </p:nvCxnSpPr>
          <p:spPr>
            <a:xfrm rot="5400000">
              <a:off x="8414625" y="-400652"/>
              <a:ext cx="953400" cy="247200"/>
            </a:xfrm>
            <a:prstGeom prst="curvedConnector4">
              <a:avLst>
                <a:gd name="adj1" fmla="val 42664"/>
                <a:gd name="adj2" fmla="val 196359"/>
              </a:avLst>
            </a:prstGeom>
            <a:noFill/>
            <a:ln w="19050" cap="flat" cmpd="sng">
              <a:solidFill>
                <a:schemeClr val="accent1"/>
              </a:solidFill>
              <a:prstDash val="dot"/>
              <a:round/>
              <a:headEnd type="none" w="med" len="med"/>
              <a:tailEnd type="none" w="med" len="med"/>
            </a:ln>
          </p:spPr>
        </p:cxnSp>
        <p:cxnSp>
          <p:nvCxnSpPr>
            <p:cNvPr id="119" name="Google Shape;119;p5"/>
            <p:cNvCxnSpPr>
              <a:stCxn id="106" idx="5"/>
              <a:endCxn id="115" idx="1"/>
            </p:cNvCxnSpPr>
            <p:nvPr/>
          </p:nvCxnSpPr>
          <p:spPr>
            <a:xfrm rot="-5400000">
              <a:off x="8121596" y="551744"/>
              <a:ext cx="9000" cy="1147500"/>
            </a:xfrm>
            <a:prstGeom prst="curvedConnector5">
              <a:avLst>
                <a:gd name="adj1" fmla="val -2939215"/>
                <a:gd name="adj2" fmla="val 49919"/>
                <a:gd name="adj3" fmla="val 3058563"/>
              </a:avLst>
            </a:prstGeom>
            <a:noFill/>
            <a:ln w="19050" cap="flat" cmpd="sng">
              <a:solidFill>
                <a:schemeClr val="accent1"/>
              </a:solidFill>
              <a:prstDash val="dot"/>
              <a:round/>
              <a:headEnd type="none" w="med" len="med"/>
              <a:tailEnd type="none" w="med" len="med"/>
            </a:ln>
          </p:spPr>
        </p:cxnSp>
        <p:grpSp>
          <p:nvGrpSpPr>
            <p:cNvPr id="120" name="Google Shape;120;p5"/>
            <p:cNvGrpSpPr/>
            <p:nvPr/>
          </p:nvGrpSpPr>
          <p:grpSpPr>
            <a:xfrm>
              <a:off x="6468475" y="266736"/>
              <a:ext cx="279600" cy="279600"/>
              <a:chOff x="6238800" y="4370675"/>
              <a:chExt cx="279600" cy="279600"/>
            </a:xfrm>
          </p:grpSpPr>
          <p:sp>
            <p:nvSpPr>
              <p:cNvPr id="121" name="Google Shape;121;p5"/>
              <p:cNvSpPr/>
              <p:nvPr/>
            </p:nvSpPr>
            <p:spPr>
              <a:xfrm>
                <a:off x="6288450" y="44203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6238800" y="43706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a:off x="8767650" y="59773"/>
              <a:ext cx="279600" cy="279600"/>
              <a:chOff x="8804525" y="3411475"/>
              <a:chExt cx="279600" cy="279600"/>
            </a:xfrm>
          </p:grpSpPr>
          <p:sp>
            <p:nvSpPr>
              <p:cNvPr id="123" name="Google Shape;123;p5"/>
              <p:cNvSpPr/>
              <p:nvPr/>
            </p:nvSpPr>
            <p:spPr>
              <a:xfrm>
                <a:off x="8854175" y="34611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8804525" y="3411475"/>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5"/>
            <p:cNvSpPr/>
            <p:nvPr/>
          </p:nvSpPr>
          <p:spPr>
            <a:xfrm>
              <a:off x="8671575" y="1092848"/>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6" name="Google Shape;126;p6"/>
          <p:cNvSpPr/>
          <p:nvPr/>
        </p:nvSpPr>
        <p:spPr>
          <a:xfrm>
            <a:off x="463850" y="47902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465850" y="3678875"/>
            <a:ext cx="929700" cy="9297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6"/>
          <p:cNvGrpSpPr/>
          <p:nvPr/>
        </p:nvGrpSpPr>
        <p:grpSpPr>
          <a:xfrm>
            <a:off x="7850425" y="235500"/>
            <a:ext cx="1811854" cy="2529650"/>
            <a:chOff x="7850425" y="235500"/>
            <a:chExt cx="1811854" cy="2529650"/>
          </a:xfrm>
        </p:grpSpPr>
        <p:sp>
          <p:nvSpPr>
            <p:cNvPr id="129" name="Google Shape;129;p6"/>
            <p:cNvSpPr/>
            <p:nvPr/>
          </p:nvSpPr>
          <p:spPr>
            <a:xfrm flipH="1">
              <a:off x="8785525" y="9577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flipH="1">
              <a:off x="8501850" y="258485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6"/>
            <p:cNvCxnSpPr>
              <a:stCxn id="130" idx="7"/>
              <a:endCxn id="132" idx="4"/>
            </p:cNvCxnSpPr>
            <p:nvPr/>
          </p:nvCxnSpPr>
          <p:spPr>
            <a:xfrm rot="5400000" flipH="1">
              <a:off x="7757854" y="1840854"/>
              <a:ext cx="1002900" cy="537900"/>
            </a:xfrm>
            <a:prstGeom prst="curvedConnector3">
              <a:avLst>
                <a:gd name="adj1" fmla="val 51319"/>
              </a:avLst>
            </a:prstGeom>
            <a:noFill/>
            <a:ln w="19050" cap="flat" cmpd="sng">
              <a:solidFill>
                <a:schemeClr val="accent1"/>
              </a:solidFill>
              <a:prstDash val="dot"/>
              <a:round/>
              <a:headEnd type="none" w="med" len="med"/>
              <a:tailEnd type="none" w="med" len="med"/>
            </a:ln>
          </p:spPr>
        </p:cxnSp>
        <p:cxnSp>
          <p:nvCxnSpPr>
            <p:cNvPr id="133" name="Google Shape;133;p6"/>
            <p:cNvCxnSpPr>
              <a:stCxn id="132" idx="0"/>
              <a:endCxn id="129" idx="4"/>
            </p:cNvCxnSpPr>
            <p:nvPr/>
          </p:nvCxnSpPr>
          <p:spPr>
            <a:xfrm rot="-5400000">
              <a:off x="8337625" y="790500"/>
              <a:ext cx="190800" cy="885600"/>
            </a:xfrm>
            <a:prstGeom prst="curvedConnector3">
              <a:avLst>
                <a:gd name="adj1" fmla="val 49967"/>
              </a:avLst>
            </a:prstGeom>
            <a:noFill/>
            <a:ln w="19050" cap="flat" cmpd="sng">
              <a:solidFill>
                <a:schemeClr val="accent1"/>
              </a:solidFill>
              <a:prstDash val="dot"/>
              <a:round/>
              <a:headEnd type="none" w="med" len="med"/>
              <a:tailEnd type="none" w="med" len="med"/>
            </a:ln>
          </p:spPr>
        </p:cxnSp>
        <p:cxnSp>
          <p:nvCxnSpPr>
            <p:cNvPr id="134" name="Google Shape;134;p6"/>
            <p:cNvCxnSpPr>
              <a:endCxn id="135" idx="2"/>
            </p:cNvCxnSpPr>
            <p:nvPr/>
          </p:nvCxnSpPr>
          <p:spPr>
            <a:xfrm rot="5400000" flipH="1">
              <a:off x="8088000" y="859950"/>
              <a:ext cx="1842000" cy="7854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136" name="Google Shape;136;p6"/>
            <p:cNvCxnSpPr>
              <a:stCxn id="132" idx="2"/>
              <a:endCxn id="135" idx="4"/>
            </p:cNvCxnSpPr>
            <p:nvPr/>
          </p:nvCxnSpPr>
          <p:spPr>
            <a:xfrm rot="10800000" flipH="1">
              <a:off x="8130025" y="427800"/>
              <a:ext cx="390000" cy="1040700"/>
            </a:xfrm>
            <a:prstGeom prst="curvedConnector2">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137" name="Google Shape;137;p6"/>
            <p:cNvCxnSpPr>
              <a:endCxn id="132" idx="3"/>
            </p:cNvCxnSpPr>
            <p:nvPr/>
          </p:nvCxnSpPr>
          <p:spPr>
            <a:xfrm flipH="1">
              <a:off x="8089079" y="1373854"/>
              <a:ext cx="1573200" cy="193500"/>
            </a:xfrm>
            <a:prstGeom prst="curvedConnector4">
              <a:avLst>
                <a:gd name="adj1" fmla="val 48699"/>
                <a:gd name="adj2" fmla="val 244223"/>
              </a:avLst>
            </a:prstGeom>
            <a:noFill/>
            <a:ln w="19050" cap="flat" cmpd="sng">
              <a:solidFill>
                <a:schemeClr val="accent1"/>
              </a:solidFill>
              <a:prstDash val="dot"/>
              <a:round/>
              <a:headEnd type="none" w="med" len="med"/>
              <a:tailEnd type="none" w="med" len="med"/>
            </a:ln>
            <a:effectLst>
              <a:outerShdw blurRad="57150" dist="19050" dir="5400000" algn="bl" rotWithShape="0">
                <a:schemeClr val="accent1">
                  <a:alpha val="50000"/>
                </a:schemeClr>
              </a:outerShdw>
            </a:effectLst>
          </p:spPr>
        </p:cxnSp>
        <p:cxnSp>
          <p:nvCxnSpPr>
            <p:cNvPr id="138" name="Google Shape;138;p6"/>
            <p:cNvCxnSpPr>
              <a:endCxn id="130" idx="2"/>
            </p:cNvCxnSpPr>
            <p:nvPr/>
          </p:nvCxnSpPr>
          <p:spPr>
            <a:xfrm rot="5400000">
              <a:off x="8571150" y="1978400"/>
              <a:ext cx="807600" cy="585600"/>
            </a:xfrm>
            <a:prstGeom prst="curvedConnector2">
              <a:avLst/>
            </a:prstGeom>
            <a:noFill/>
            <a:ln w="19050" cap="flat" cmpd="sng">
              <a:solidFill>
                <a:schemeClr val="accent1"/>
              </a:solidFill>
              <a:prstDash val="dot"/>
              <a:round/>
              <a:headEnd type="none" w="med" len="med"/>
              <a:tailEnd type="none" w="med" len="med"/>
            </a:ln>
          </p:spPr>
        </p:cxnSp>
        <p:grpSp>
          <p:nvGrpSpPr>
            <p:cNvPr id="139" name="Google Shape;139;p6"/>
            <p:cNvGrpSpPr/>
            <p:nvPr/>
          </p:nvGrpSpPr>
          <p:grpSpPr>
            <a:xfrm flipH="1">
              <a:off x="7850425" y="1328700"/>
              <a:ext cx="279600" cy="279600"/>
              <a:chOff x="2206950" y="697000"/>
              <a:chExt cx="279600" cy="279600"/>
            </a:xfrm>
          </p:grpSpPr>
          <p:sp>
            <p:nvSpPr>
              <p:cNvPr id="140" name="Google Shape;140;p6"/>
              <p:cNvSpPr/>
              <p:nvPr/>
            </p:nvSpPr>
            <p:spPr>
              <a:xfrm>
                <a:off x="2256550" y="746600"/>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06950" y="697000"/>
                <a:ext cx="279600" cy="2796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6"/>
            <p:cNvGrpSpPr/>
            <p:nvPr/>
          </p:nvGrpSpPr>
          <p:grpSpPr>
            <a:xfrm flipH="1">
              <a:off x="8424000" y="235500"/>
              <a:ext cx="192300" cy="192300"/>
              <a:chOff x="471450" y="43325"/>
              <a:chExt cx="192300" cy="192300"/>
            </a:xfrm>
          </p:grpSpPr>
          <p:sp>
            <p:nvSpPr>
              <p:cNvPr id="142" name="Google Shape;142;p6"/>
              <p:cNvSpPr/>
              <p:nvPr/>
            </p:nvSpPr>
            <p:spPr>
              <a:xfrm>
                <a:off x="509700" y="815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471450" y="4332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1122575" y="1211363"/>
            <a:ext cx="3494700" cy="8559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45" name="Google Shape;145;p7"/>
          <p:cNvSpPr txBox="1">
            <a:spLocks noGrp="1"/>
          </p:cNvSpPr>
          <p:nvPr>
            <p:ph type="subTitle" idx="1"/>
          </p:nvPr>
        </p:nvSpPr>
        <p:spPr>
          <a:xfrm>
            <a:off x="1122575" y="2092538"/>
            <a:ext cx="3494700" cy="18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46" name="Google Shape;146;p7"/>
          <p:cNvSpPr>
            <a:spLocks noGrp="1"/>
          </p:cNvSpPr>
          <p:nvPr>
            <p:ph type="pic" idx="2"/>
          </p:nvPr>
        </p:nvSpPr>
        <p:spPr>
          <a:xfrm>
            <a:off x="5506050" y="1203300"/>
            <a:ext cx="2736900" cy="2736900"/>
          </a:xfrm>
          <a:prstGeom prst="ellipse">
            <a:avLst/>
          </a:prstGeom>
          <a:noFill/>
          <a:ln>
            <a:noFill/>
          </a:ln>
          <a:effectLst>
            <a:outerShdw blurRad="228600" algn="bl" rotWithShape="0">
              <a:schemeClr val="accent1">
                <a:alpha val="30000"/>
              </a:schemeClr>
            </a:outerShdw>
          </a:effectLst>
        </p:spPr>
      </p:sp>
      <p:sp>
        <p:nvSpPr>
          <p:cNvPr id="147" name="Google Shape;147;p7"/>
          <p:cNvSpPr/>
          <p:nvPr/>
        </p:nvSpPr>
        <p:spPr>
          <a:xfrm>
            <a:off x="-710750" y="3940200"/>
            <a:ext cx="1078500" cy="10785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794875" y="-475025"/>
            <a:ext cx="891900" cy="8919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82138" y="4168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1325625" y="4506150"/>
            <a:ext cx="807900" cy="8079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4731025" y="3997250"/>
            <a:ext cx="1722900" cy="1722900"/>
          </a:xfrm>
          <a:prstGeom prst="ellipse">
            <a:avLst/>
          </a:prstGeom>
          <a:gradFill>
            <a:gsLst>
              <a:gs pos="0">
                <a:schemeClr val="dk1"/>
              </a:gs>
              <a:gs pos="100000">
                <a:srgbClr val="2E2E8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3666563" y="4426850"/>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50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157" name="Google Shape;15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8"/>
        <p:cNvGrpSpPr/>
        <p:nvPr/>
      </p:nvGrpSpPr>
      <p:grpSpPr>
        <a:xfrm>
          <a:off x="0" y="0"/>
          <a:ext cx="0" cy="0"/>
          <a:chOff x="0" y="0"/>
          <a:chExt cx="0" cy="0"/>
        </a:xfrm>
      </p:grpSpPr>
      <p:sp>
        <p:nvSpPr>
          <p:cNvPr id="159" name="Google Shape;159;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500"/>
              <a:buNone/>
              <a:defRPr>
                <a:solidFill>
                  <a:schemeClr val="lt1"/>
                </a:solidFill>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100000">
              <a:schemeClr val="lt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500"/>
              <a:buFont typeface="Krona One"/>
              <a:buNone/>
              <a:defRPr sz="2500" b="1">
                <a:solidFill>
                  <a:schemeClr val="accent1"/>
                </a:solidFill>
                <a:latin typeface="Krona One"/>
                <a:ea typeface="Krona One"/>
                <a:cs typeface="Krona One"/>
                <a:sym typeface="Krona One"/>
              </a:defRPr>
            </a:lvl1pPr>
            <a:lvl2pPr lvl="1" rtl="0">
              <a:spcBef>
                <a:spcPts val="0"/>
              </a:spcBef>
              <a:spcAft>
                <a:spcPts val="0"/>
              </a:spcAft>
              <a:buClr>
                <a:schemeClr val="accent1"/>
              </a:buClr>
              <a:buSzPts val="2500"/>
              <a:buFont typeface="Krona One"/>
              <a:buNone/>
              <a:defRPr sz="2500" b="1">
                <a:solidFill>
                  <a:schemeClr val="accent1"/>
                </a:solidFill>
                <a:latin typeface="Krona One"/>
                <a:ea typeface="Krona One"/>
                <a:cs typeface="Krona One"/>
                <a:sym typeface="Krona One"/>
              </a:defRPr>
            </a:lvl2pPr>
            <a:lvl3pPr lvl="2" rtl="0">
              <a:spcBef>
                <a:spcPts val="0"/>
              </a:spcBef>
              <a:spcAft>
                <a:spcPts val="0"/>
              </a:spcAft>
              <a:buClr>
                <a:schemeClr val="accent1"/>
              </a:buClr>
              <a:buSzPts val="2500"/>
              <a:buFont typeface="Krona One"/>
              <a:buNone/>
              <a:defRPr sz="2500" b="1">
                <a:solidFill>
                  <a:schemeClr val="accent1"/>
                </a:solidFill>
                <a:latin typeface="Krona One"/>
                <a:ea typeface="Krona One"/>
                <a:cs typeface="Krona One"/>
                <a:sym typeface="Krona One"/>
              </a:defRPr>
            </a:lvl3pPr>
            <a:lvl4pPr lvl="3" rtl="0">
              <a:spcBef>
                <a:spcPts val="0"/>
              </a:spcBef>
              <a:spcAft>
                <a:spcPts val="0"/>
              </a:spcAft>
              <a:buClr>
                <a:schemeClr val="accent1"/>
              </a:buClr>
              <a:buSzPts val="2500"/>
              <a:buFont typeface="Krona One"/>
              <a:buNone/>
              <a:defRPr sz="2500" b="1">
                <a:solidFill>
                  <a:schemeClr val="accent1"/>
                </a:solidFill>
                <a:latin typeface="Krona One"/>
                <a:ea typeface="Krona One"/>
                <a:cs typeface="Krona One"/>
                <a:sym typeface="Krona One"/>
              </a:defRPr>
            </a:lvl4pPr>
            <a:lvl5pPr lvl="4" rtl="0">
              <a:spcBef>
                <a:spcPts val="0"/>
              </a:spcBef>
              <a:spcAft>
                <a:spcPts val="0"/>
              </a:spcAft>
              <a:buClr>
                <a:schemeClr val="accent1"/>
              </a:buClr>
              <a:buSzPts val="2500"/>
              <a:buFont typeface="Krona One"/>
              <a:buNone/>
              <a:defRPr sz="2500" b="1">
                <a:solidFill>
                  <a:schemeClr val="accent1"/>
                </a:solidFill>
                <a:latin typeface="Krona One"/>
                <a:ea typeface="Krona One"/>
                <a:cs typeface="Krona One"/>
                <a:sym typeface="Krona One"/>
              </a:defRPr>
            </a:lvl5pPr>
            <a:lvl6pPr lvl="5" rtl="0">
              <a:spcBef>
                <a:spcPts val="0"/>
              </a:spcBef>
              <a:spcAft>
                <a:spcPts val="0"/>
              </a:spcAft>
              <a:buClr>
                <a:schemeClr val="accent1"/>
              </a:buClr>
              <a:buSzPts val="2500"/>
              <a:buFont typeface="Krona One"/>
              <a:buNone/>
              <a:defRPr sz="2500" b="1">
                <a:solidFill>
                  <a:schemeClr val="accent1"/>
                </a:solidFill>
                <a:latin typeface="Krona One"/>
                <a:ea typeface="Krona One"/>
                <a:cs typeface="Krona One"/>
                <a:sym typeface="Krona One"/>
              </a:defRPr>
            </a:lvl6pPr>
            <a:lvl7pPr lvl="6" rtl="0">
              <a:spcBef>
                <a:spcPts val="0"/>
              </a:spcBef>
              <a:spcAft>
                <a:spcPts val="0"/>
              </a:spcAft>
              <a:buClr>
                <a:schemeClr val="accent1"/>
              </a:buClr>
              <a:buSzPts val="2500"/>
              <a:buFont typeface="Krona One"/>
              <a:buNone/>
              <a:defRPr sz="2500" b="1">
                <a:solidFill>
                  <a:schemeClr val="accent1"/>
                </a:solidFill>
                <a:latin typeface="Krona One"/>
                <a:ea typeface="Krona One"/>
                <a:cs typeface="Krona One"/>
                <a:sym typeface="Krona One"/>
              </a:defRPr>
            </a:lvl7pPr>
            <a:lvl8pPr lvl="7" rtl="0">
              <a:spcBef>
                <a:spcPts val="0"/>
              </a:spcBef>
              <a:spcAft>
                <a:spcPts val="0"/>
              </a:spcAft>
              <a:buClr>
                <a:schemeClr val="accent1"/>
              </a:buClr>
              <a:buSzPts val="2500"/>
              <a:buFont typeface="Krona One"/>
              <a:buNone/>
              <a:defRPr sz="2500" b="1">
                <a:solidFill>
                  <a:schemeClr val="accent1"/>
                </a:solidFill>
                <a:latin typeface="Krona One"/>
                <a:ea typeface="Krona One"/>
                <a:cs typeface="Krona One"/>
                <a:sym typeface="Krona One"/>
              </a:defRPr>
            </a:lvl8pPr>
            <a:lvl9pPr lvl="8" rtl="0">
              <a:spcBef>
                <a:spcPts val="0"/>
              </a:spcBef>
              <a:spcAft>
                <a:spcPts val="0"/>
              </a:spcAft>
              <a:buClr>
                <a:schemeClr val="accent1"/>
              </a:buClr>
              <a:buSzPts val="2500"/>
              <a:buFont typeface="Krona One"/>
              <a:buNone/>
              <a:defRPr sz="2500" b="1">
                <a:solidFill>
                  <a:schemeClr val="accent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1pPr>
            <a:lvl2pPr marL="914400" lvl="1" indent="-30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2pPr>
            <a:lvl3pPr marL="1371600" lvl="2" indent="-30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3pPr>
            <a:lvl4pPr marL="1828800" lvl="3" indent="-30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4pPr>
            <a:lvl5pPr marL="2286000" lvl="4" indent="-30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5pPr>
            <a:lvl6pPr marL="2743200" lvl="5" indent="-30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6pPr>
            <a:lvl7pPr marL="3200400" lvl="6" indent="-30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7pPr>
            <a:lvl8pPr marL="3657600" lvl="7" indent="-30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8pPr>
            <a:lvl9pPr marL="4114800" lvl="8" indent="-304800">
              <a:lnSpc>
                <a:spcPct val="100000"/>
              </a:lnSpc>
              <a:spcBef>
                <a:spcPts val="0"/>
              </a:spcBef>
              <a:spcAft>
                <a:spcPts val="0"/>
              </a:spcAft>
              <a:buClr>
                <a:schemeClr val="accent1"/>
              </a:buClr>
              <a:buSzPts val="1200"/>
              <a:buFont typeface="PT Sans"/>
              <a:buChar char="■"/>
              <a:defRPr sz="1200">
                <a:solidFill>
                  <a:schemeClr val="accen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52.gif"/><Relationship Id="rId3" Type="http://schemas.openxmlformats.org/officeDocument/2006/relationships/image" Target="../media/image50.png"/><Relationship Id="rId7" Type="http://schemas.openxmlformats.org/officeDocument/2006/relationships/hyperlink" Target="http://drive.google.com/file/d/1wbrrP0gXYhm8ptFqwoz6Z9heIyF7lpgH/view"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hyperlink" Target="http://drive.google.com/file/d/18CC4_RTtDdZyUUZuLbA9OI_Sv7VOjFib/view" TargetMode="Externa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hyperlink" Target="http://drive.google.com/file/d/1lAMUzt0lciDsC1SrFbqHyQMQoxRsxBzV/view" TargetMode="Externa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27"/>
          <p:cNvSpPr txBox="1">
            <a:spLocks noGrp="1"/>
          </p:cNvSpPr>
          <p:nvPr>
            <p:ph type="ctrTitle"/>
          </p:nvPr>
        </p:nvSpPr>
        <p:spPr>
          <a:xfrm>
            <a:off x="1027275" y="1618475"/>
            <a:ext cx="7089600" cy="148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MUSIC GENRE</a:t>
            </a:r>
            <a:r>
              <a:rPr lang="en" b="0">
                <a:latin typeface="PT Sans"/>
                <a:ea typeface="PT Sans"/>
                <a:cs typeface="PT Sans"/>
                <a:sym typeface="PT Sans"/>
              </a:rPr>
              <a:t>	CLASSIFICATION</a:t>
            </a:r>
            <a:endParaRPr b="0">
              <a:latin typeface="PT Sans"/>
              <a:ea typeface="PT Sans"/>
              <a:cs typeface="PT Sans"/>
              <a:sym typeface="PT Sans"/>
            </a:endParaRPr>
          </a:p>
        </p:txBody>
      </p:sp>
      <p:sp>
        <p:nvSpPr>
          <p:cNvPr id="658" name="Google Shape;658;p27"/>
          <p:cNvSpPr txBox="1">
            <a:spLocks noGrp="1"/>
          </p:cNvSpPr>
          <p:nvPr>
            <p:ph type="subTitle" idx="1"/>
          </p:nvPr>
        </p:nvSpPr>
        <p:spPr>
          <a:xfrm>
            <a:off x="2307675" y="3185075"/>
            <a:ext cx="4528800" cy="389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APURVA, WEI-JEN</a:t>
            </a:r>
            <a:endParaRPr/>
          </a:p>
        </p:txBody>
      </p:sp>
      <p:sp>
        <p:nvSpPr>
          <p:cNvPr id="659" name="Google Shape;659;p27"/>
          <p:cNvSpPr/>
          <p:nvPr/>
        </p:nvSpPr>
        <p:spPr>
          <a:xfrm>
            <a:off x="-313975" y="192362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426850" y="8288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2344000" y="-38335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27"/>
          <p:cNvGrpSpPr/>
          <p:nvPr/>
        </p:nvGrpSpPr>
        <p:grpSpPr>
          <a:xfrm>
            <a:off x="1153325" y="1581275"/>
            <a:ext cx="192300" cy="192300"/>
            <a:chOff x="1153325" y="1581275"/>
            <a:chExt cx="192300" cy="192300"/>
          </a:xfrm>
        </p:grpSpPr>
        <p:sp>
          <p:nvSpPr>
            <p:cNvPr id="663" name="Google Shape;663;p27"/>
            <p:cNvSpPr/>
            <p:nvPr/>
          </p:nvSpPr>
          <p:spPr>
            <a:xfrm>
              <a:off x="1191575" y="1621275"/>
              <a:ext cx="115800" cy="1158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1153325" y="1581275"/>
              <a:ext cx="192300" cy="1923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27"/>
          <p:cNvGrpSpPr/>
          <p:nvPr/>
        </p:nvGrpSpPr>
        <p:grpSpPr>
          <a:xfrm>
            <a:off x="533563" y="1346425"/>
            <a:ext cx="255900" cy="255900"/>
            <a:chOff x="533563" y="1346425"/>
            <a:chExt cx="255900" cy="255900"/>
          </a:xfrm>
        </p:grpSpPr>
        <p:sp>
          <p:nvSpPr>
            <p:cNvPr id="666" name="Google Shape;666;p27"/>
            <p:cNvSpPr/>
            <p:nvPr/>
          </p:nvSpPr>
          <p:spPr>
            <a:xfrm>
              <a:off x="571375" y="1384225"/>
              <a:ext cx="180300" cy="180300"/>
            </a:xfrm>
            <a:prstGeom prst="ellipse">
              <a:avLst/>
            </a:prstGeom>
            <a:solidFill>
              <a:schemeClr val="lt2"/>
            </a:solidFill>
            <a:ln>
              <a:noFill/>
            </a:ln>
            <a:effectLst>
              <a:outerShdw blurRad="200025"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533563" y="1346425"/>
              <a:ext cx="255900" cy="255900"/>
            </a:xfrm>
            <a:prstGeom prst="ellipse">
              <a:avLst/>
            </a:prstGeom>
            <a:noFill/>
            <a:ln w="952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27"/>
          <p:cNvSpPr/>
          <p:nvPr/>
        </p:nvSpPr>
        <p:spPr>
          <a:xfrm>
            <a:off x="6756450" y="746675"/>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1356875" y="3605063"/>
            <a:ext cx="354300" cy="354300"/>
          </a:xfrm>
          <a:prstGeom prst="ellipse">
            <a:avLst/>
          </a:prstGeom>
          <a:gradFill>
            <a:gsLst>
              <a:gs pos="0">
                <a:schemeClr val="lt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6497675" y="4636500"/>
            <a:ext cx="633000" cy="633000"/>
          </a:xfrm>
          <a:prstGeom prst="ellipse">
            <a:avLst/>
          </a:prstGeom>
          <a:gradFill>
            <a:gsLst>
              <a:gs pos="0">
                <a:schemeClr val="dk2"/>
              </a:gs>
              <a:gs pos="100000">
                <a:srgbClr val="2E2E8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Chroma Feature</a:t>
            </a:r>
            <a:endParaRPr/>
          </a:p>
        </p:txBody>
      </p:sp>
      <p:sp>
        <p:nvSpPr>
          <p:cNvPr id="741" name="Google Shape;741;p36"/>
          <p:cNvSpPr txBox="1"/>
          <p:nvPr/>
        </p:nvSpPr>
        <p:spPr>
          <a:xfrm>
            <a:off x="452350" y="1095250"/>
            <a:ext cx="7159200" cy="1542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Powerful tool for analyzing music features whose pitches can be meaningfully categorized and whose tuning approximates to the equal-tempered scale</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Capture harmonic and melodic characteristics of music while being robust to changes in timbre and instrumentation</a:t>
            </a:r>
            <a:endParaRPr sz="1800">
              <a:solidFill>
                <a:schemeClr val="accent1"/>
              </a:solidFill>
              <a:latin typeface="PT Sans"/>
              <a:ea typeface="PT Sans"/>
              <a:cs typeface="PT Sans"/>
              <a:sym typeface="PT Sans"/>
            </a:endParaRPr>
          </a:p>
        </p:txBody>
      </p:sp>
      <p:pic>
        <p:nvPicPr>
          <p:cNvPr id="742" name="Google Shape;742;p36"/>
          <p:cNvPicPr preferRelativeResize="0"/>
          <p:nvPr/>
        </p:nvPicPr>
        <p:blipFill>
          <a:blip r:embed="rId3">
            <a:alphaModFix/>
          </a:blip>
          <a:stretch>
            <a:fillRect/>
          </a:stretch>
        </p:blipFill>
        <p:spPr>
          <a:xfrm>
            <a:off x="452350" y="2873800"/>
            <a:ext cx="4172362" cy="220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Zero Crossing Rate</a:t>
            </a:r>
            <a:endParaRPr/>
          </a:p>
        </p:txBody>
      </p:sp>
      <p:sp>
        <p:nvSpPr>
          <p:cNvPr id="748" name="Google Shape;748;p37"/>
          <p:cNvSpPr txBox="1"/>
          <p:nvPr/>
        </p:nvSpPr>
        <p:spPr>
          <a:xfrm>
            <a:off x="452350" y="1095250"/>
            <a:ext cx="7159200" cy="1542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The rate at which zero-crossings occur is a simple measure of the frequency content of a signal</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Zero-crossing rate is a measure of the number of times in a given time interval/frame that the amplitude of the speech signals passes through a value of zero.</a:t>
            </a:r>
            <a:endParaRPr sz="1800">
              <a:solidFill>
                <a:schemeClr val="accent1"/>
              </a:solidFill>
              <a:latin typeface="PT Sans"/>
              <a:ea typeface="PT Sans"/>
              <a:cs typeface="PT Sans"/>
              <a:sym typeface="PT Sans"/>
            </a:endParaRPr>
          </a:p>
        </p:txBody>
      </p:sp>
      <p:pic>
        <p:nvPicPr>
          <p:cNvPr id="749" name="Google Shape;749;p37"/>
          <p:cNvPicPr preferRelativeResize="0"/>
          <p:nvPr/>
        </p:nvPicPr>
        <p:blipFill>
          <a:blip r:embed="rId3">
            <a:alphaModFix/>
          </a:blip>
          <a:stretch>
            <a:fillRect/>
          </a:stretch>
        </p:blipFill>
        <p:spPr>
          <a:xfrm>
            <a:off x="452350" y="2857075"/>
            <a:ext cx="6276498" cy="220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38"/>
          <p:cNvSpPr txBox="1">
            <a:spLocks noGrp="1"/>
          </p:cNvSpPr>
          <p:nvPr>
            <p:ph type="ctrTitle"/>
          </p:nvPr>
        </p:nvSpPr>
        <p:spPr>
          <a:xfrm>
            <a:off x="1027200" y="2470200"/>
            <a:ext cx="7089600" cy="11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Building our Model</a:t>
            </a:r>
            <a:endParaRPr/>
          </a:p>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Tensorflow Keras/Sequential</a:t>
            </a:r>
            <a:endParaRPr/>
          </a:p>
        </p:txBody>
      </p:sp>
      <p:sp>
        <p:nvSpPr>
          <p:cNvPr id="760" name="Google Shape;760;p39"/>
          <p:cNvSpPr txBox="1"/>
          <p:nvPr/>
        </p:nvSpPr>
        <p:spPr>
          <a:xfrm>
            <a:off x="5074850" y="4826850"/>
            <a:ext cx="4169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https://www.tensorflow.org/api_docs/python/tf/keras/Sequential</a:t>
            </a:r>
            <a:endParaRPr sz="1100"/>
          </a:p>
        </p:txBody>
      </p:sp>
      <p:sp>
        <p:nvSpPr>
          <p:cNvPr id="761" name="Google Shape;761;p39"/>
          <p:cNvSpPr txBox="1"/>
          <p:nvPr/>
        </p:nvSpPr>
        <p:spPr>
          <a:xfrm>
            <a:off x="452350" y="1095250"/>
            <a:ext cx="7159200" cy="1987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Keras: high-level neural networks library from Tensorflow</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Allows for customization of layers, activation functions, &amp; training parameters</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Sequential: the type of design our model will use, basically we designate the layers sequentially</a:t>
            </a:r>
            <a:endParaRPr sz="1800">
              <a:solidFill>
                <a:schemeClr val="accent1"/>
              </a:solidFill>
              <a:latin typeface="PT Sans"/>
              <a:ea typeface="PT Sans"/>
              <a:cs typeface="PT Sans"/>
              <a:sym typeface="PT Sans"/>
            </a:endParaRPr>
          </a:p>
        </p:txBody>
      </p:sp>
      <p:pic>
        <p:nvPicPr>
          <p:cNvPr id="762" name="Google Shape;762;p39"/>
          <p:cNvPicPr preferRelativeResize="0"/>
          <p:nvPr/>
        </p:nvPicPr>
        <p:blipFill>
          <a:blip r:embed="rId3">
            <a:alphaModFix/>
          </a:blip>
          <a:stretch>
            <a:fillRect/>
          </a:stretch>
        </p:blipFill>
        <p:spPr>
          <a:xfrm>
            <a:off x="152400" y="3377000"/>
            <a:ext cx="8839199" cy="11558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0"/>
          <p:cNvSpPr txBox="1">
            <a:spLocks noGrp="1"/>
          </p:cNvSpPr>
          <p:nvPr>
            <p:ph type="title"/>
          </p:nvPr>
        </p:nvSpPr>
        <p:spPr>
          <a:xfrm>
            <a:off x="734375" y="3803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Dense Layers</a:t>
            </a:r>
            <a:endParaRPr/>
          </a:p>
        </p:txBody>
      </p:sp>
      <p:sp>
        <p:nvSpPr>
          <p:cNvPr id="768" name="Google Shape;768;p40"/>
          <p:cNvSpPr txBox="1"/>
          <p:nvPr/>
        </p:nvSpPr>
        <p:spPr>
          <a:xfrm>
            <a:off x="5074850" y="4826850"/>
            <a:ext cx="4169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https://www.tensorflow.org/api_docs/python/tf/keras/Sequential</a:t>
            </a:r>
            <a:endParaRPr sz="1100"/>
          </a:p>
        </p:txBody>
      </p:sp>
      <p:sp>
        <p:nvSpPr>
          <p:cNvPr id="769" name="Google Shape;769;p40"/>
          <p:cNvSpPr txBox="1"/>
          <p:nvPr/>
        </p:nvSpPr>
        <p:spPr>
          <a:xfrm>
            <a:off x="437975" y="953025"/>
            <a:ext cx="7159200" cy="234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Each neuron in a dense layer receives input from all units of the previous layer, (this is where the model learns the weights through backpropagation during training)</a:t>
            </a:r>
            <a:endParaRPr sz="1800">
              <a:solidFill>
                <a:schemeClr val="accent1"/>
              </a:solidFill>
              <a:latin typeface="PT Sans"/>
              <a:ea typeface="PT Sans"/>
              <a:cs typeface="PT Sans"/>
              <a:sym typeface="PT Sans"/>
            </a:endParaRPr>
          </a:p>
          <a:p>
            <a:pPr marL="914400" lvl="1" indent="-342900" algn="l" rtl="0">
              <a:lnSpc>
                <a:spcPct val="115000"/>
              </a:lnSpc>
              <a:spcBef>
                <a:spcPts val="0"/>
              </a:spcBef>
              <a:spcAft>
                <a:spcPts val="0"/>
              </a:spcAft>
              <a:buClr>
                <a:schemeClr val="accent1"/>
              </a:buClr>
              <a:buSzPts val="1800"/>
              <a:buFont typeface="PT Sans"/>
              <a:buChar char="○"/>
            </a:pPr>
            <a:r>
              <a:rPr lang="en" sz="1800" b="1">
                <a:solidFill>
                  <a:schemeClr val="accent1"/>
                </a:solidFill>
                <a:latin typeface="PT Sans"/>
                <a:ea typeface="PT Sans"/>
                <a:cs typeface="PT Sans"/>
                <a:sym typeface="PT Sans"/>
              </a:rPr>
              <a:t>First Dense Layer</a:t>
            </a:r>
            <a:r>
              <a:rPr lang="en" sz="1800">
                <a:solidFill>
                  <a:schemeClr val="accent1"/>
                </a:solidFill>
                <a:latin typeface="PT Sans"/>
                <a:ea typeface="PT Sans"/>
                <a:cs typeface="PT Sans"/>
                <a:sym typeface="PT Sans"/>
              </a:rPr>
              <a:t>: 512 neurons, ReLU activation.</a:t>
            </a:r>
            <a:endParaRPr sz="1800">
              <a:solidFill>
                <a:schemeClr val="accent1"/>
              </a:solidFill>
              <a:latin typeface="PT Sans"/>
              <a:ea typeface="PT Sans"/>
              <a:cs typeface="PT Sans"/>
              <a:sym typeface="PT Sans"/>
            </a:endParaRPr>
          </a:p>
          <a:p>
            <a:pPr marL="914400" lvl="1" indent="-342900" algn="l" rtl="0">
              <a:lnSpc>
                <a:spcPct val="115000"/>
              </a:lnSpc>
              <a:spcBef>
                <a:spcPts val="0"/>
              </a:spcBef>
              <a:spcAft>
                <a:spcPts val="0"/>
              </a:spcAft>
              <a:buClr>
                <a:schemeClr val="accent1"/>
              </a:buClr>
              <a:buSzPts val="1800"/>
              <a:buFont typeface="PT Sans"/>
              <a:buChar char="○"/>
            </a:pPr>
            <a:r>
              <a:rPr lang="en" sz="1800" b="1">
                <a:solidFill>
                  <a:schemeClr val="accent1"/>
                </a:solidFill>
                <a:latin typeface="PT Sans"/>
                <a:ea typeface="PT Sans"/>
                <a:cs typeface="PT Sans"/>
                <a:sym typeface="PT Sans"/>
              </a:rPr>
              <a:t>Second Dense Layer</a:t>
            </a:r>
            <a:r>
              <a:rPr lang="en" sz="1800">
                <a:solidFill>
                  <a:schemeClr val="accent1"/>
                </a:solidFill>
                <a:latin typeface="PT Sans"/>
                <a:ea typeface="PT Sans"/>
                <a:cs typeface="PT Sans"/>
                <a:sym typeface="PT Sans"/>
              </a:rPr>
              <a:t>: 256 neurons, ReLU activation.</a:t>
            </a:r>
            <a:endParaRPr sz="1800">
              <a:solidFill>
                <a:schemeClr val="accent1"/>
              </a:solidFill>
              <a:latin typeface="PT Sans"/>
              <a:ea typeface="PT Sans"/>
              <a:cs typeface="PT Sans"/>
              <a:sym typeface="PT Sans"/>
            </a:endParaRPr>
          </a:p>
          <a:p>
            <a:pPr marL="914400" lvl="1" indent="-342900" algn="l" rtl="0">
              <a:lnSpc>
                <a:spcPct val="115000"/>
              </a:lnSpc>
              <a:spcBef>
                <a:spcPts val="0"/>
              </a:spcBef>
              <a:spcAft>
                <a:spcPts val="0"/>
              </a:spcAft>
              <a:buClr>
                <a:schemeClr val="accent1"/>
              </a:buClr>
              <a:buSzPts val="1800"/>
              <a:buFont typeface="PT Sans"/>
              <a:buChar char="○"/>
            </a:pPr>
            <a:r>
              <a:rPr lang="en" sz="1800" b="1">
                <a:solidFill>
                  <a:schemeClr val="accent1"/>
                </a:solidFill>
                <a:latin typeface="PT Sans"/>
                <a:ea typeface="PT Sans"/>
                <a:cs typeface="PT Sans"/>
                <a:sym typeface="PT Sans"/>
              </a:rPr>
              <a:t>Third Dense Layer</a:t>
            </a:r>
            <a:r>
              <a:rPr lang="en" sz="1800">
                <a:solidFill>
                  <a:schemeClr val="accent1"/>
                </a:solidFill>
                <a:latin typeface="PT Sans"/>
                <a:ea typeface="PT Sans"/>
                <a:cs typeface="PT Sans"/>
                <a:sym typeface="PT Sans"/>
              </a:rPr>
              <a:t>: 128 neurons, ReLU activation.</a:t>
            </a:r>
            <a:endParaRPr sz="1800">
              <a:solidFill>
                <a:schemeClr val="accent1"/>
              </a:solidFill>
              <a:latin typeface="PT Sans"/>
              <a:ea typeface="PT Sans"/>
              <a:cs typeface="PT Sans"/>
              <a:sym typeface="PT Sans"/>
            </a:endParaRPr>
          </a:p>
          <a:p>
            <a:pPr marL="914400" lvl="1" indent="-342900" algn="l" rtl="0">
              <a:lnSpc>
                <a:spcPct val="115000"/>
              </a:lnSpc>
              <a:spcBef>
                <a:spcPts val="0"/>
              </a:spcBef>
              <a:spcAft>
                <a:spcPts val="0"/>
              </a:spcAft>
              <a:buClr>
                <a:schemeClr val="accent1"/>
              </a:buClr>
              <a:buSzPts val="1800"/>
              <a:buFont typeface="PT Sans"/>
              <a:buChar char="○"/>
            </a:pPr>
            <a:r>
              <a:rPr lang="en" sz="1800" b="1">
                <a:solidFill>
                  <a:schemeClr val="accent1"/>
                </a:solidFill>
                <a:latin typeface="PT Sans"/>
                <a:ea typeface="PT Sans"/>
                <a:cs typeface="PT Sans"/>
                <a:sym typeface="PT Sans"/>
              </a:rPr>
              <a:t>Fourth Dense Layer</a:t>
            </a:r>
            <a:r>
              <a:rPr lang="en" sz="1800">
                <a:solidFill>
                  <a:schemeClr val="accent1"/>
                </a:solidFill>
                <a:latin typeface="PT Sans"/>
                <a:ea typeface="PT Sans"/>
                <a:cs typeface="PT Sans"/>
                <a:sym typeface="PT Sans"/>
              </a:rPr>
              <a:t>: 64 neurons, ReLU activation.</a:t>
            </a:r>
            <a:endParaRPr sz="1800">
              <a:solidFill>
                <a:schemeClr val="accent1"/>
              </a:solidFill>
              <a:latin typeface="PT Sans"/>
              <a:ea typeface="PT Sans"/>
              <a:cs typeface="PT Sans"/>
              <a:sym typeface="PT Sans"/>
            </a:endParaRPr>
          </a:p>
          <a:p>
            <a:pPr marL="914400" lvl="1" indent="-342900" algn="l" rtl="0">
              <a:lnSpc>
                <a:spcPct val="115000"/>
              </a:lnSpc>
              <a:spcBef>
                <a:spcPts val="0"/>
              </a:spcBef>
              <a:spcAft>
                <a:spcPts val="0"/>
              </a:spcAft>
              <a:buClr>
                <a:schemeClr val="accent1"/>
              </a:buClr>
              <a:buSzPts val="1800"/>
              <a:buFont typeface="PT Sans"/>
              <a:buChar char="○"/>
            </a:pPr>
            <a:r>
              <a:rPr lang="en" sz="1800" b="1">
                <a:solidFill>
                  <a:schemeClr val="accent1"/>
                </a:solidFill>
                <a:latin typeface="PT Sans"/>
                <a:ea typeface="PT Sans"/>
                <a:cs typeface="PT Sans"/>
                <a:sym typeface="PT Sans"/>
              </a:rPr>
              <a:t>Fifth Dense Layer:</a:t>
            </a:r>
            <a:r>
              <a:rPr lang="en" sz="1800">
                <a:solidFill>
                  <a:schemeClr val="accent1"/>
                </a:solidFill>
                <a:latin typeface="PT Sans"/>
                <a:ea typeface="PT Sans"/>
                <a:cs typeface="PT Sans"/>
                <a:sym typeface="PT Sans"/>
              </a:rPr>
              <a:t> 10 neurons, softmax activation.</a:t>
            </a:r>
            <a:endParaRPr sz="1800">
              <a:solidFill>
                <a:schemeClr val="accent1"/>
              </a:solidFill>
              <a:latin typeface="PT Sans"/>
              <a:ea typeface="PT Sans"/>
              <a:cs typeface="PT Sans"/>
              <a:sym typeface="PT Sans"/>
            </a:endParaRPr>
          </a:p>
        </p:txBody>
      </p:sp>
      <p:pic>
        <p:nvPicPr>
          <p:cNvPr id="770" name="Google Shape;770;p40"/>
          <p:cNvPicPr preferRelativeResize="0"/>
          <p:nvPr/>
        </p:nvPicPr>
        <p:blipFill>
          <a:blip r:embed="rId3">
            <a:alphaModFix/>
          </a:blip>
          <a:stretch>
            <a:fillRect/>
          </a:stretch>
        </p:blipFill>
        <p:spPr>
          <a:xfrm>
            <a:off x="152400" y="3605600"/>
            <a:ext cx="8839199" cy="11558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1"/>
          <p:cNvSpPr txBox="1">
            <a:spLocks noGrp="1"/>
          </p:cNvSpPr>
          <p:nvPr>
            <p:ph type="title" idx="4294967295"/>
          </p:nvPr>
        </p:nvSpPr>
        <p:spPr>
          <a:xfrm>
            <a:off x="720000" y="1083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Dense Layers</a:t>
            </a:r>
            <a:endParaRPr/>
          </a:p>
        </p:txBody>
      </p:sp>
      <p:pic>
        <p:nvPicPr>
          <p:cNvPr id="776" name="Google Shape;776;p41"/>
          <p:cNvPicPr preferRelativeResize="0"/>
          <p:nvPr/>
        </p:nvPicPr>
        <p:blipFill>
          <a:blip r:embed="rId3">
            <a:alphaModFix/>
          </a:blip>
          <a:stretch>
            <a:fillRect/>
          </a:stretch>
        </p:blipFill>
        <p:spPr>
          <a:xfrm>
            <a:off x="1702825" y="1655899"/>
            <a:ext cx="5738349" cy="3227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2"/>
          <p:cNvSpPr txBox="1">
            <a:spLocks noGrp="1"/>
          </p:cNvSpPr>
          <p:nvPr>
            <p:ph type="title"/>
          </p:nvPr>
        </p:nvSpPr>
        <p:spPr>
          <a:xfrm>
            <a:off x="720000" y="717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1: Linear Transformation</a:t>
            </a:r>
            <a:endParaRPr/>
          </a:p>
        </p:txBody>
      </p:sp>
      <p:sp>
        <p:nvSpPr>
          <p:cNvPr id="782" name="Google Shape;782;p42"/>
          <p:cNvSpPr txBox="1"/>
          <p:nvPr/>
        </p:nvSpPr>
        <p:spPr>
          <a:xfrm>
            <a:off x="5074850" y="4826850"/>
            <a:ext cx="4169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https://www.tensorflow.org/api_docs/python/tf/keras/Sequential</a:t>
            </a:r>
            <a:endParaRPr sz="1100"/>
          </a:p>
        </p:txBody>
      </p:sp>
      <p:sp>
        <p:nvSpPr>
          <p:cNvPr id="783" name="Google Shape;783;p42"/>
          <p:cNvSpPr txBox="1"/>
          <p:nvPr/>
        </p:nvSpPr>
        <p:spPr>
          <a:xfrm>
            <a:off x="452350" y="1367400"/>
            <a:ext cx="7159200" cy="1925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AutoNum type="arabicPeriod"/>
            </a:pPr>
            <a:r>
              <a:rPr lang="en" sz="1800" b="1">
                <a:solidFill>
                  <a:schemeClr val="accent1"/>
                </a:solidFill>
                <a:latin typeface="PT Sans"/>
                <a:ea typeface="PT Sans"/>
                <a:cs typeface="PT Sans"/>
                <a:sym typeface="PT Sans"/>
              </a:rPr>
              <a:t>Dot Product</a:t>
            </a:r>
            <a:r>
              <a:rPr lang="en" sz="1800">
                <a:solidFill>
                  <a:schemeClr val="accent1"/>
                </a:solidFill>
                <a:latin typeface="PT Sans"/>
                <a:ea typeface="PT Sans"/>
                <a:cs typeface="PT Sans"/>
                <a:sym typeface="PT Sans"/>
              </a:rPr>
              <a:t>: calculate the dot product of the input data and the layer's weights (kernel)</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AutoNum type="arabicPeriod"/>
            </a:pPr>
            <a:r>
              <a:rPr lang="en" sz="1800" b="1">
                <a:solidFill>
                  <a:schemeClr val="accent1"/>
                </a:solidFill>
                <a:latin typeface="PT Sans"/>
                <a:ea typeface="PT Sans"/>
                <a:cs typeface="PT Sans"/>
                <a:sym typeface="PT Sans"/>
              </a:rPr>
              <a:t>Bias Addition</a:t>
            </a:r>
            <a:r>
              <a:rPr lang="en" sz="1800">
                <a:solidFill>
                  <a:schemeClr val="accent1"/>
                </a:solidFill>
                <a:latin typeface="PT Sans"/>
                <a:ea typeface="PT Sans"/>
                <a:cs typeface="PT Sans"/>
                <a:sym typeface="PT Sans"/>
              </a:rPr>
              <a:t>: A bias term is added to the result (allows the layer to shift the activation values, introducing an additional degree of freedom for the network to learn)</a:t>
            </a:r>
            <a:endParaRPr sz="1800">
              <a:solidFill>
                <a:schemeClr val="accent1"/>
              </a:solidFill>
              <a:latin typeface="PT Sans"/>
              <a:ea typeface="PT Sans"/>
              <a:cs typeface="PT Sans"/>
              <a:sym typeface="PT Sans"/>
            </a:endParaRPr>
          </a:p>
        </p:txBody>
      </p:sp>
      <p:pic>
        <p:nvPicPr>
          <p:cNvPr id="784" name="Google Shape;784;p42"/>
          <p:cNvPicPr preferRelativeResize="0"/>
          <p:nvPr/>
        </p:nvPicPr>
        <p:blipFill>
          <a:blip r:embed="rId3">
            <a:alphaModFix/>
          </a:blip>
          <a:stretch>
            <a:fillRect/>
          </a:stretch>
        </p:blipFill>
        <p:spPr>
          <a:xfrm>
            <a:off x="152400" y="3605600"/>
            <a:ext cx="8839199" cy="11558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2: ReLU Activation Function</a:t>
            </a:r>
            <a:endParaRPr/>
          </a:p>
        </p:txBody>
      </p:sp>
      <p:sp>
        <p:nvSpPr>
          <p:cNvPr id="790" name="Google Shape;790;p43"/>
          <p:cNvSpPr txBox="1"/>
          <p:nvPr/>
        </p:nvSpPr>
        <p:spPr>
          <a:xfrm>
            <a:off x="5074850" y="4826850"/>
            <a:ext cx="4169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https://www.tensorflow.org/api_docs/python/tf/keras/Sequential</a:t>
            </a:r>
            <a:endParaRPr sz="1100"/>
          </a:p>
        </p:txBody>
      </p:sp>
      <p:sp>
        <p:nvSpPr>
          <p:cNvPr id="791" name="Google Shape;791;p43"/>
          <p:cNvSpPr txBox="1"/>
          <p:nvPr/>
        </p:nvSpPr>
        <p:spPr>
          <a:xfrm>
            <a:off x="452350" y="1095250"/>
            <a:ext cx="7159200" cy="234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ReLu is Rectified Linear Unit: f(x) = max(0, x)</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Captures non-linear relationships and introduces them into the output of the neuron</a:t>
            </a:r>
            <a:endParaRPr sz="1800">
              <a:solidFill>
                <a:schemeClr val="accent1"/>
              </a:solidFill>
              <a:latin typeface="PT Sans"/>
              <a:ea typeface="PT Sans"/>
              <a:cs typeface="PT Sans"/>
              <a:sym typeface="PT Sans"/>
            </a:endParaRPr>
          </a:p>
          <a:p>
            <a:pPr marL="914400" lvl="1"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Linear for all positive values of x, its output is 0 for all negative values of x</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Sparse activation</a:t>
            </a:r>
            <a:endParaRPr sz="1800">
              <a:solidFill>
                <a:schemeClr val="accent1"/>
              </a:solidFill>
              <a:latin typeface="PT Sans"/>
              <a:ea typeface="PT Sans"/>
              <a:cs typeface="PT Sans"/>
              <a:sym typeface="PT Sans"/>
            </a:endParaRPr>
          </a:p>
        </p:txBody>
      </p:sp>
      <p:pic>
        <p:nvPicPr>
          <p:cNvPr id="792" name="Google Shape;792;p43"/>
          <p:cNvPicPr preferRelativeResize="0"/>
          <p:nvPr/>
        </p:nvPicPr>
        <p:blipFill>
          <a:blip r:embed="rId3">
            <a:alphaModFix/>
          </a:blip>
          <a:stretch>
            <a:fillRect/>
          </a:stretch>
        </p:blipFill>
        <p:spPr>
          <a:xfrm>
            <a:off x="152400" y="3605600"/>
            <a:ext cx="8839199" cy="11558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Dropout Layers</a:t>
            </a:r>
            <a:endParaRPr/>
          </a:p>
        </p:txBody>
      </p:sp>
      <p:sp>
        <p:nvSpPr>
          <p:cNvPr id="798" name="Google Shape;798;p44"/>
          <p:cNvSpPr txBox="1"/>
          <p:nvPr/>
        </p:nvSpPr>
        <p:spPr>
          <a:xfrm>
            <a:off x="5074850" y="4826850"/>
            <a:ext cx="4169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https://www.tensorflow.org/api_docs/python/tf/keras/Sequential</a:t>
            </a:r>
            <a:endParaRPr sz="1100"/>
          </a:p>
        </p:txBody>
      </p:sp>
      <p:sp>
        <p:nvSpPr>
          <p:cNvPr id="799" name="Google Shape;799;p44"/>
          <p:cNvSpPr txBox="1"/>
          <p:nvPr/>
        </p:nvSpPr>
        <p:spPr>
          <a:xfrm>
            <a:off x="452350" y="1095250"/>
            <a:ext cx="7159200" cy="234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Used to reduce overfitting by randomly setting a fraction of input units to 0 at each update during training time</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Our dropout rate is 20% for each dropout layer</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Basically allows for the neural network to become more robust that doesn’t depend any single neuron</a:t>
            </a:r>
            <a:endParaRPr sz="1800">
              <a:solidFill>
                <a:schemeClr val="accent1"/>
              </a:solidFill>
              <a:latin typeface="PT Sans"/>
              <a:ea typeface="PT Sans"/>
              <a:cs typeface="PT Sans"/>
              <a:sym typeface="PT Sans"/>
            </a:endParaRPr>
          </a:p>
        </p:txBody>
      </p:sp>
      <p:pic>
        <p:nvPicPr>
          <p:cNvPr id="800" name="Google Shape;800;p44"/>
          <p:cNvPicPr preferRelativeResize="0"/>
          <p:nvPr/>
        </p:nvPicPr>
        <p:blipFill>
          <a:blip r:embed="rId3">
            <a:alphaModFix/>
          </a:blip>
          <a:stretch>
            <a:fillRect/>
          </a:stretch>
        </p:blipFill>
        <p:spPr>
          <a:xfrm>
            <a:off x="152400" y="3555200"/>
            <a:ext cx="8839199" cy="11558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45"/>
          <p:cNvSpPr txBox="1">
            <a:spLocks noGrp="1"/>
          </p:cNvSpPr>
          <p:nvPr>
            <p:ph type="title" idx="4294967295"/>
          </p:nvPr>
        </p:nvSpPr>
        <p:spPr>
          <a:xfrm>
            <a:off x="720000" y="1083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Dropout Layer</a:t>
            </a:r>
            <a:endParaRPr/>
          </a:p>
        </p:txBody>
      </p:sp>
      <p:pic>
        <p:nvPicPr>
          <p:cNvPr id="806" name="Google Shape;806;p45"/>
          <p:cNvPicPr preferRelativeResize="0"/>
          <p:nvPr/>
        </p:nvPicPr>
        <p:blipFill>
          <a:blip r:embed="rId3">
            <a:alphaModFix/>
          </a:blip>
          <a:stretch>
            <a:fillRect/>
          </a:stretch>
        </p:blipFill>
        <p:spPr>
          <a:xfrm>
            <a:off x="2085438" y="1717600"/>
            <a:ext cx="4973126" cy="318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28"/>
          <p:cNvSpPr txBox="1">
            <a:spLocks noGrp="1"/>
          </p:cNvSpPr>
          <p:nvPr>
            <p:ph type="ctrTitle"/>
          </p:nvPr>
        </p:nvSpPr>
        <p:spPr>
          <a:xfrm>
            <a:off x="1027200" y="2054100"/>
            <a:ext cx="7089600" cy="15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Goals</a:t>
            </a:r>
            <a:endParaRPr/>
          </a:p>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Output Layer</a:t>
            </a:r>
            <a:endParaRPr/>
          </a:p>
        </p:txBody>
      </p:sp>
      <p:sp>
        <p:nvSpPr>
          <p:cNvPr id="812" name="Google Shape;812;p46"/>
          <p:cNvSpPr txBox="1"/>
          <p:nvPr/>
        </p:nvSpPr>
        <p:spPr>
          <a:xfrm>
            <a:off x="5074850" y="4826850"/>
            <a:ext cx="4169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https://www.tensorflow.org/api_docs/python/tf/keras/Sequential</a:t>
            </a:r>
            <a:endParaRPr sz="1100"/>
          </a:p>
        </p:txBody>
      </p:sp>
      <p:sp>
        <p:nvSpPr>
          <p:cNvPr id="813" name="Google Shape;813;p46"/>
          <p:cNvSpPr txBox="1"/>
          <p:nvPr/>
        </p:nvSpPr>
        <p:spPr>
          <a:xfrm>
            <a:off x="452350" y="1095250"/>
            <a:ext cx="7159200" cy="234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The final layer is another Dense layer with 10 neurons because we have 10 genres to classify and uses the softmax activation function. </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Softmax is used for multi-class classification, and it outputs the probabilities of each class, with the sum of probabilities being 1</a:t>
            </a:r>
            <a:endParaRPr sz="1800">
              <a:solidFill>
                <a:schemeClr val="accent1"/>
              </a:solidFill>
              <a:latin typeface="PT Sans"/>
              <a:ea typeface="PT Sans"/>
              <a:cs typeface="PT Sans"/>
              <a:sym typeface="PT Sans"/>
            </a:endParaRPr>
          </a:p>
        </p:txBody>
      </p:sp>
      <p:pic>
        <p:nvPicPr>
          <p:cNvPr id="814" name="Google Shape;814;p46"/>
          <p:cNvPicPr preferRelativeResize="0"/>
          <p:nvPr/>
        </p:nvPicPr>
        <p:blipFill>
          <a:blip r:embed="rId3">
            <a:alphaModFix/>
          </a:blip>
          <a:stretch>
            <a:fillRect/>
          </a:stretch>
        </p:blipFill>
        <p:spPr>
          <a:xfrm>
            <a:off x="152400" y="3555200"/>
            <a:ext cx="8839199" cy="11558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7"/>
          <p:cNvSpPr txBox="1">
            <a:spLocks noGrp="1"/>
          </p:cNvSpPr>
          <p:nvPr>
            <p:ph type="title"/>
          </p:nvPr>
        </p:nvSpPr>
        <p:spPr>
          <a:xfrm>
            <a:off x="361825" y="344775"/>
            <a:ext cx="839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Metrics: 30 Second Model</a:t>
            </a:r>
            <a:endParaRPr/>
          </a:p>
        </p:txBody>
      </p:sp>
      <p:pic>
        <p:nvPicPr>
          <p:cNvPr id="820" name="Google Shape;820;p47"/>
          <p:cNvPicPr preferRelativeResize="0"/>
          <p:nvPr/>
        </p:nvPicPr>
        <p:blipFill>
          <a:blip r:embed="rId3">
            <a:alphaModFix/>
          </a:blip>
          <a:stretch>
            <a:fillRect/>
          </a:stretch>
        </p:blipFill>
        <p:spPr>
          <a:xfrm>
            <a:off x="571208" y="1162700"/>
            <a:ext cx="3886642" cy="3118900"/>
          </a:xfrm>
          <a:prstGeom prst="rect">
            <a:avLst/>
          </a:prstGeom>
          <a:noFill/>
          <a:ln>
            <a:noFill/>
          </a:ln>
        </p:spPr>
      </p:pic>
      <p:pic>
        <p:nvPicPr>
          <p:cNvPr id="821" name="Google Shape;821;p47"/>
          <p:cNvPicPr preferRelativeResize="0"/>
          <p:nvPr/>
        </p:nvPicPr>
        <p:blipFill>
          <a:blip r:embed="rId4">
            <a:alphaModFix/>
          </a:blip>
          <a:stretch>
            <a:fillRect/>
          </a:stretch>
        </p:blipFill>
        <p:spPr>
          <a:xfrm>
            <a:off x="4685450" y="1162700"/>
            <a:ext cx="3886650" cy="31189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8"/>
          <p:cNvSpPr txBox="1">
            <a:spLocks noGrp="1"/>
          </p:cNvSpPr>
          <p:nvPr>
            <p:ph type="title"/>
          </p:nvPr>
        </p:nvSpPr>
        <p:spPr>
          <a:xfrm>
            <a:off x="361825" y="344775"/>
            <a:ext cx="839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Metrics: 3 Second Model</a:t>
            </a:r>
            <a:endParaRPr/>
          </a:p>
        </p:txBody>
      </p:sp>
      <p:pic>
        <p:nvPicPr>
          <p:cNvPr id="827" name="Google Shape;827;p48"/>
          <p:cNvPicPr preferRelativeResize="0"/>
          <p:nvPr/>
        </p:nvPicPr>
        <p:blipFill>
          <a:blip r:embed="rId3">
            <a:alphaModFix/>
          </a:blip>
          <a:stretch>
            <a:fillRect/>
          </a:stretch>
        </p:blipFill>
        <p:spPr>
          <a:xfrm>
            <a:off x="570725" y="1162688"/>
            <a:ext cx="3886650" cy="3118925"/>
          </a:xfrm>
          <a:prstGeom prst="rect">
            <a:avLst/>
          </a:prstGeom>
          <a:noFill/>
          <a:ln>
            <a:noFill/>
          </a:ln>
        </p:spPr>
      </p:pic>
      <p:pic>
        <p:nvPicPr>
          <p:cNvPr id="828" name="Google Shape;828;p48"/>
          <p:cNvPicPr preferRelativeResize="0"/>
          <p:nvPr/>
        </p:nvPicPr>
        <p:blipFill>
          <a:blip r:embed="rId4">
            <a:alphaModFix/>
          </a:blip>
          <a:stretch>
            <a:fillRect/>
          </a:stretch>
        </p:blipFill>
        <p:spPr>
          <a:xfrm>
            <a:off x="4685450" y="1162688"/>
            <a:ext cx="3948350" cy="3118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9"/>
          <p:cNvSpPr txBox="1">
            <a:spLocks noGrp="1"/>
          </p:cNvSpPr>
          <p:nvPr>
            <p:ph type="ctrTitle"/>
          </p:nvPr>
        </p:nvSpPr>
        <p:spPr>
          <a:xfrm>
            <a:off x="1027200" y="2222750"/>
            <a:ext cx="7089600" cy="148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Demonstration</a:t>
            </a:r>
            <a:endParaRPr/>
          </a:p>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0"/>
          <p:cNvSpPr txBox="1">
            <a:spLocks noGrp="1"/>
          </p:cNvSpPr>
          <p:nvPr>
            <p:ph type="ctrTitle"/>
          </p:nvPr>
        </p:nvSpPr>
        <p:spPr>
          <a:xfrm>
            <a:off x="1027275" y="1618475"/>
            <a:ext cx="7089600" cy="148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Testing our Model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51"/>
          <p:cNvPicPr preferRelativeResize="0"/>
          <p:nvPr/>
        </p:nvPicPr>
        <p:blipFill>
          <a:blip r:embed="rId3">
            <a:alphaModFix/>
          </a:blip>
          <a:stretch>
            <a:fillRect/>
          </a:stretch>
        </p:blipFill>
        <p:spPr>
          <a:xfrm>
            <a:off x="2099877" y="988477"/>
            <a:ext cx="4944250" cy="3869400"/>
          </a:xfrm>
          <a:prstGeom prst="rect">
            <a:avLst/>
          </a:prstGeom>
          <a:noFill/>
          <a:ln>
            <a:noFill/>
          </a:ln>
        </p:spPr>
      </p:pic>
      <p:sp>
        <p:nvSpPr>
          <p:cNvPr id="844" name="Google Shape;844;p51"/>
          <p:cNvSpPr txBox="1">
            <a:spLocks noGrp="1"/>
          </p:cNvSpPr>
          <p:nvPr>
            <p:ph type="title"/>
          </p:nvPr>
        </p:nvSpPr>
        <p:spPr>
          <a:xfrm>
            <a:off x="720000" y="2967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Confusion Matrix: 3 Seconds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52"/>
          <p:cNvSpPr txBox="1">
            <a:spLocks noGrp="1"/>
          </p:cNvSpPr>
          <p:nvPr>
            <p:ph type="title"/>
          </p:nvPr>
        </p:nvSpPr>
        <p:spPr>
          <a:xfrm>
            <a:off x="720000" y="2967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Confusion Matrix: 30 Seconds</a:t>
            </a:r>
            <a:endParaRPr/>
          </a:p>
        </p:txBody>
      </p:sp>
      <p:pic>
        <p:nvPicPr>
          <p:cNvPr id="850" name="Google Shape;850;p52"/>
          <p:cNvPicPr preferRelativeResize="0"/>
          <p:nvPr/>
        </p:nvPicPr>
        <p:blipFill>
          <a:blip r:embed="rId3">
            <a:alphaModFix/>
          </a:blip>
          <a:stretch>
            <a:fillRect/>
          </a:stretch>
        </p:blipFill>
        <p:spPr>
          <a:xfrm>
            <a:off x="2233525" y="1013375"/>
            <a:ext cx="4676950" cy="3660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3"/>
          <p:cNvSpPr txBox="1">
            <a:spLocks noGrp="1"/>
          </p:cNvSpPr>
          <p:nvPr>
            <p:ph type="title"/>
          </p:nvPr>
        </p:nvSpPr>
        <p:spPr>
          <a:xfrm>
            <a:off x="720000" y="3397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Waveforms of Different Genres</a:t>
            </a:r>
            <a:endParaRPr/>
          </a:p>
        </p:txBody>
      </p:sp>
      <p:pic>
        <p:nvPicPr>
          <p:cNvPr id="856" name="Google Shape;856;p53"/>
          <p:cNvPicPr preferRelativeResize="0"/>
          <p:nvPr/>
        </p:nvPicPr>
        <p:blipFill>
          <a:blip r:embed="rId3">
            <a:alphaModFix/>
          </a:blip>
          <a:stretch>
            <a:fillRect/>
          </a:stretch>
        </p:blipFill>
        <p:spPr>
          <a:xfrm>
            <a:off x="569350" y="3439207"/>
            <a:ext cx="3566501" cy="1332493"/>
          </a:xfrm>
          <a:prstGeom prst="rect">
            <a:avLst/>
          </a:prstGeom>
          <a:noFill/>
          <a:ln>
            <a:noFill/>
          </a:ln>
        </p:spPr>
      </p:pic>
      <p:pic>
        <p:nvPicPr>
          <p:cNvPr id="857" name="Google Shape;857;p53"/>
          <p:cNvPicPr preferRelativeResize="0"/>
          <p:nvPr/>
        </p:nvPicPr>
        <p:blipFill>
          <a:blip r:embed="rId4">
            <a:alphaModFix/>
          </a:blip>
          <a:stretch>
            <a:fillRect/>
          </a:stretch>
        </p:blipFill>
        <p:spPr>
          <a:xfrm>
            <a:off x="569338" y="1548175"/>
            <a:ext cx="3547319" cy="1332500"/>
          </a:xfrm>
          <a:prstGeom prst="rect">
            <a:avLst/>
          </a:prstGeom>
          <a:noFill/>
          <a:ln>
            <a:noFill/>
          </a:ln>
        </p:spPr>
      </p:pic>
      <p:pic>
        <p:nvPicPr>
          <p:cNvPr id="858" name="Google Shape;858;p53"/>
          <p:cNvPicPr preferRelativeResize="0"/>
          <p:nvPr/>
        </p:nvPicPr>
        <p:blipFill>
          <a:blip r:embed="rId5">
            <a:alphaModFix/>
          </a:blip>
          <a:stretch>
            <a:fillRect/>
          </a:stretch>
        </p:blipFill>
        <p:spPr>
          <a:xfrm>
            <a:off x="4953676" y="1548175"/>
            <a:ext cx="3598811" cy="1332500"/>
          </a:xfrm>
          <a:prstGeom prst="rect">
            <a:avLst/>
          </a:prstGeom>
          <a:noFill/>
          <a:ln>
            <a:noFill/>
          </a:ln>
        </p:spPr>
      </p:pic>
      <p:sp>
        <p:nvSpPr>
          <p:cNvPr id="859" name="Google Shape;859;p53"/>
          <p:cNvSpPr txBox="1"/>
          <p:nvPr/>
        </p:nvSpPr>
        <p:spPr>
          <a:xfrm>
            <a:off x="1873050" y="3065825"/>
            <a:ext cx="959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accent1"/>
                </a:solidFill>
                <a:latin typeface="PT Sans"/>
                <a:ea typeface="PT Sans"/>
                <a:cs typeface="PT Sans"/>
                <a:sym typeface="PT Sans"/>
              </a:rPr>
              <a:t>Metal</a:t>
            </a:r>
            <a:endParaRPr sz="1800">
              <a:solidFill>
                <a:schemeClr val="accent1"/>
              </a:solidFill>
              <a:latin typeface="PT Sans"/>
              <a:ea typeface="PT Sans"/>
              <a:cs typeface="PT Sans"/>
              <a:sym typeface="PT Sans"/>
            </a:endParaRPr>
          </a:p>
        </p:txBody>
      </p:sp>
      <p:sp>
        <p:nvSpPr>
          <p:cNvPr id="860" name="Google Shape;860;p53"/>
          <p:cNvSpPr txBox="1"/>
          <p:nvPr/>
        </p:nvSpPr>
        <p:spPr>
          <a:xfrm>
            <a:off x="1873050" y="1132675"/>
            <a:ext cx="959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accent1"/>
                </a:solidFill>
                <a:latin typeface="PT Sans"/>
                <a:ea typeface="PT Sans"/>
                <a:cs typeface="PT Sans"/>
                <a:sym typeface="PT Sans"/>
              </a:rPr>
              <a:t>Classical</a:t>
            </a:r>
            <a:endParaRPr sz="1500">
              <a:solidFill>
                <a:schemeClr val="accent1"/>
              </a:solidFill>
              <a:latin typeface="PT Sans"/>
              <a:ea typeface="PT Sans"/>
              <a:cs typeface="PT Sans"/>
              <a:sym typeface="PT Sans"/>
            </a:endParaRPr>
          </a:p>
        </p:txBody>
      </p:sp>
      <p:sp>
        <p:nvSpPr>
          <p:cNvPr id="861" name="Google Shape;861;p53"/>
          <p:cNvSpPr txBox="1"/>
          <p:nvPr/>
        </p:nvSpPr>
        <p:spPr>
          <a:xfrm>
            <a:off x="6273525" y="1132675"/>
            <a:ext cx="959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accent1"/>
                </a:solidFill>
                <a:latin typeface="PT Sans"/>
                <a:ea typeface="PT Sans"/>
                <a:cs typeface="PT Sans"/>
                <a:sym typeface="PT Sans"/>
              </a:rPr>
              <a:t>Reggae</a:t>
            </a:r>
            <a:endParaRPr sz="1800">
              <a:solidFill>
                <a:schemeClr val="accent1"/>
              </a:solidFill>
              <a:latin typeface="PT Sans"/>
              <a:ea typeface="PT Sans"/>
              <a:cs typeface="PT Sans"/>
              <a:sym typeface="PT Sans"/>
            </a:endParaRPr>
          </a:p>
        </p:txBody>
      </p:sp>
      <p:pic>
        <p:nvPicPr>
          <p:cNvPr id="862" name="Google Shape;862;p53"/>
          <p:cNvPicPr preferRelativeResize="0"/>
          <p:nvPr/>
        </p:nvPicPr>
        <p:blipFill>
          <a:blip r:embed="rId6">
            <a:alphaModFix/>
          </a:blip>
          <a:stretch>
            <a:fillRect/>
          </a:stretch>
        </p:blipFill>
        <p:spPr>
          <a:xfrm>
            <a:off x="4979412" y="3439200"/>
            <a:ext cx="3595217" cy="1332500"/>
          </a:xfrm>
          <a:prstGeom prst="rect">
            <a:avLst/>
          </a:prstGeom>
          <a:noFill/>
          <a:ln>
            <a:noFill/>
          </a:ln>
        </p:spPr>
      </p:pic>
      <p:sp>
        <p:nvSpPr>
          <p:cNvPr id="863" name="Google Shape;863;p53"/>
          <p:cNvSpPr txBox="1"/>
          <p:nvPr/>
        </p:nvSpPr>
        <p:spPr>
          <a:xfrm>
            <a:off x="6297463" y="3065825"/>
            <a:ext cx="959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accent1"/>
                </a:solidFill>
                <a:latin typeface="PT Sans"/>
                <a:ea typeface="PT Sans"/>
                <a:cs typeface="PT Sans"/>
                <a:sym typeface="PT Sans"/>
              </a:rPr>
              <a:t>Blues</a:t>
            </a:r>
            <a:endParaRPr sz="1500">
              <a:solidFill>
                <a:schemeClr val="accent1"/>
              </a:solidFill>
              <a:latin typeface="PT Sans"/>
              <a:ea typeface="PT Sans"/>
              <a:cs typeface="PT Sans"/>
              <a:sym typeface="P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54"/>
          <p:cNvPicPr preferRelativeResize="0"/>
          <p:nvPr/>
        </p:nvPicPr>
        <p:blipFill>
          <a:blip r:embed="rId3">
            <a:alphaModFix/>
          </a:blip>
          <a:stretch>
            <a:fillRect/>
          </a:stretch>
        </p:blipFill>
        <p:spPr>
          <a:xfrm>
            <a:off x="592488" y="342025"/>
            <a:ext cx="3411851" cy="1274725"/>
          </a:xfrm>
          <a:prstGeom prst="rect">
            <a:avLst/>
          </a:prstGeom>
          <a:noFill/>
          <a:ln>
            <a:noFill/>
          </a:ln>
        </p:spPr>
      </p:pic>
      <p:sp>
        <p:nvSpPr>
          <p:cNvPr id="869" name="Google Shape;869;p54"/>
          <p:cNvSpPr txBox="1"/>
          <p:nvPr/>
        </p:nvSpPr>
        <p:spPr>
          <a:xfrm>
            <a:off x="1818863" y="0"/>
            <a:ext cx="959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accent1"/>
                </a:solidFill>
                <a:latin typeface="PT Sans"/>
                <a:ea typeface="PT Sans"/>
                <a:cs typeface="PT Sans"/>
                <a:sym typeface="PT Sans"/>
              </a:rPr>
              <a:t>Country</a:t>
            </a:r>
            <a:endParaRPr sz="1300">
              <a:solidFill>
                <a:schemeClr val="accent1"/>
              </a:solidFill>
              <a:latin typeface="PT Sans"/>
              <a:ea typeface="PT Sans"/>
              <a:cs typeface="PT Sans"/>
              <a:sym typeface="PT Sans"/>
            </a:endParaRPr>
          </a:p>
        </p:txBody>
      </p:sp>
      <p:pic>
        <p:nvPicPr>
          <p:cNvPr id="870" name="Google Shape;870;p54"/>
          <p:cNvPicPr preferRelativeResize="0"/>
          <p:nvPr/>
        </p:nvPicPr>
        <p:blipFill>
          <a:blip r:embed="rId4">
            <a:alphaModFix/>
          </a:blip>
          <a:stretch>
            <a:fillRect/>
          </a:stretch>
        </p:blipFill>
        <p:spPr>
          <a:xfrm>
            <a:off x="592487" y="1971675"/>
            <a:ext cx="3411851" cy="1264528"/>
          </a:xfrm>
          <a:prstGeom prst="rect">
            <a:avLst/>
          </a:prstGeom>
          <a:noFill/>
          <a:ln>
            <a:noFill/>
          </a:ln>
        </p:spPr>
      </p:pic>
      <p:sp>
        <p:nvSpPr>
          <p:cNvPr id="871" name="Google Shape;871;p54"/>
          <p:cNvSpPr txBox="1"/>
          <p:nvPr/>
        </p:nvSpPr>
        <p:spPr>
          <a:xfrm>
            <a:off x="1818863" y="1616750"/>
            <a:ext cx="959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accent1"/>
                </a:solidFill>
                <a:latin typeface="PT Sans"/>
                <a:ea typeface="PT Sans"/>
                <a:cs typeface="PT Sans"/>
                <a:sym typeface="PT Sans"/>
              </a:rPr>
              <a:t>Disco</a:t>
            </a:r>
            <a:endParaRPr sz="1300">
              <a:solidFill>
                <a:schemeClr val="accent1"/>
              </a:solidFill>
              <a:latin typeface="PT Sans"/>
              <a:ea typeface="PT Sans"/>
              <a:cs typeface="PT Sans"/>
              <a:sym typeface="PT Sans"/>
            </a:endParaRPr>
          </a:p>
        </p:txBody>
      </p:sp>
      <p:pic>
        <p:nvPicPr>
          <p:cNvPr id="872" name="Google Shape;872;p54"/>
          <p:cNvPicPr preferRelativeResize="0"/>
          <p:nvPr/>
        </p:nvPicPr>
        <p:blipFill>
          <a:blip r:embed="rId5">
            <a:alphaModFix/>
          </a:blip>
          <a:stretch>
            <a:fillRect/>
          </a:stretch>
        </p:blipFill>
        <p:spPr>
          <a:xfrm>
            <a:off x="565175" y="3591150"/>
            <a:ext cx="3411826" cy="1274725"/>
          </a:xfrm>
          <a:prstGeom prst="rect">
            <a:avLst/>
          </a:prstGeom>
          <a:noFill/>
          <a:ln>
            <a:noFill/>
          </a:ln>
        </p:spPr>
      </p:pic>
      <p:sp>
        <p:nvSpPr>
          <p:cNvPr id="873" name="Google Shape;873;p54"/>
          <p:cNvSpPr txBox="1"/>
          <p:nvPr/>
        </p:nvSpPr>
        <p:spPr>
          <a:xfrm>
            <a:off x="1818863" y="3233500"/>
            <a:ext cx="959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accent1"/>
                </a:solidFill>
                <a:latin typeface="PT Sans"/>
                <a:ea typeface="PT Sans"/>
                <a:cs typeface="PT Sans"/>
                <a:sym typeface="PT Sans"/>
              </a:rPr>
              <a:t>Hiphop</a:t>
            </a:r>
            <a:endParaRPr sz="1300">
              <a:solidFill>
                <a:schemeClr val="accent1"/>
              </a:solidFill>
              <a:latin typeface="PT Sans"/>
              <a:ea typeface="PT Sans"/>
              <a:cs typeface="PT Sans"/>
              <a:sym typeface="PT Sans"/>
            </a:endParaRPr>
          </a:p>
        </p:txBody>
      </p:sp>
      <p:pic>
        <p:nvPicPr>
          <p:cNvPr id="874" name="Google Shape;874;p54"/>
          <p:cNvPicPr preferRelativeResize="0"/>
          <p:nvPr/>
        </p:nvPicPr>
        <p:blipFill>
          <a:blip r:embed="rId6">
            <a:alphaModFix/>
          </a:blip>
          <a:stretch>
            <a:fillRect/>
          </a:stretch>
        </p:blipFill>
        <p:spPr>
          <a:xfrm>
            <a:off x="5151463" y="347750"/>
            <a:ext cx="3411850" cy="1263274"/>
          </a:xfrm>
          <a:prstGeom prst="rect">
            <a:avLst/>
          </a:prstGeom>
          <a:noFill/>
          <a:ln>
            <a:noFill/>
          </a:ln>
        </p:spPr>
      </p:pic>
      <p:sp>
        <p:nvSpPr>
          <p:cNvPr id="875" name="Google Shape;875;p54"/>
          <p:cNvSpPr txBox="1"/>
          <p:nvPr/>
        </p:nvSpPr>
        <p:spPr>
          <a:xfrm>
            <a:off x="6377838" y="0"/>
            <a:ext cx="959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accent1"/>
                </a:solidFill>
                <a:latin typeface="PT Sans"/>
                <a:ea typeface="PT Sans"/>
                <a:cs typeface="PT Sans"/>
                <a:sym typeface="PT Sans"/>
              </a:rPr>
              <a:t>Pop</a:t>
            </a:r>
            <a:endParaRPr sz="1300">
              <a:solidFill>
                <a:schemeClr val="accent1"/>
              </a:solidFill>
              <a:latin typeface="PT Sans"/>
              <a:ea typeface="PT Sans"/>
              <a:cs typeface="PT Sans"/>
              <a:sym typeface="PT Sans"/>
            </a:endParaRPr>
          </a:p>
        </p:txBody>
      </p:sp>
      <p:pic>
        <p:nvPicPr>
          <p:cNvPr id="876" name="Google Shape;876;p54"/>
          <p:cNvPicPr preferRelativeResize="0"/>
          <p:nvPr/>
        </p:nvPicPr>
        <p:blipFill>
          <a:blip r:embed="rId7">
            <a:alphaModFix/>
          </a:blip>
          <a:stretch>
            <a:fillRect/>
          </a:stretch>
        </p:blipFill>
        <p:spPr>
          <a:xfrm>
            <a:off x="5151462" y="1966575"/>
            <a:ext cx="3411851" cy="1274725"/>
          </a:xfrm>
          <a:prstGeom prst="rect">
            <a:avLst/>
          </a:prstGeom>
          <a:noFill/>
          <a:ln>
            <a:noFill/>
          </a:ln>
        </p:spPr>
      </p:pic>
      <p:sp>
        <p:nvSpPr>
          <p:cNvPr id="877" name="Google Shape;877;p54"/>
          <p:cNvSpPr txBox="1"/>
          <p:nvPr/>
        </p:nvSpPr>
        <p:spPr>
          <a:xfrm>
            <a:off x="6377838" y="1616750"/>
            <a:ext cx="959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accent1"/>
                </a:solidFill>
                <a:latin typeface="PT Sans"/>
                <a:ea typeface="PT Sans"/>
                <a:cs typeface="PT Sans"/>
                <a:sym typeface="PT Sans"/>
              </a:rPr>
              <a:t>Jazz</a:t>
            </a:r>
            <a:endParaRPr sz="1300">
              <a:solidFill>
                <a:schemeClr val="accent1"/>
              </a:solidFill>
              <a:latin typeface="PT Sans"/>
              <a:ea typeface="PT Sans"/>
              <a:cs typeface="PT Sans"/>
              <a:sym typeface="PT Sans"/>
            </a:endParaRPr>
          </a:p>
        </p:txBody>
      </p:sp>
      <p:pic>
        <p:nvPicPr>
          <p:cNvPr id="878" name="Google Shape;878;p54"/>
          <p:cNvPicPr preferRelativeResize="0"/>
          <p:nvPr/>
        </p:nvPicPr>
        <p:blipFill>
          <a:blip r:embed="rId8">
            <a:alphaModFix/>
          </a:blip>
          <a:stretch>
            <a:fillRect/>
          </a:stretch>
        </p:blipFill>
        <p:spPr>
          <a:xfrm>
            <a:off x="5135983" y="3591150"/>
            <a:ext cx="3442817" cy="1274725"/>
          </a:xfrm>
          <a:prstGeom prst="rect">
            <a:avLst/>
          </a:prstGeom>
          <a:noFill/>
          <a:ln>
            <a:noFill/>
          </a:ln>
        </p:spPr>
      </p:pic>
      <p:sp>
        <p:nvSpPr>
          <p:cNvPr id="879" name="Google Shape;879;p54"/>
          <p:cNvSpPr txBox="1"/>
          <p:nvPr/>
        </p:nvSpPr>
        <p:spPr>
          <a:xfrm>
            <a:off x="6377838" y="3241300"/>
            <a:ext cx="959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accent1"/>
                </a:solidFill>
                <a:latin typeface="PT Sans"/>
                <a:ea typeface="PT Sans"/>
                <a:cs typeface="PT Sans"/>
                <a:sym typeface="PT Sans"/>
              </a:rPr>
              <a:t>Rock</a:t>
            </a:r>
            <a:endParaRPr sz="1300">
              <a:solidFill>
                <a:schemeClr val="accent1"/>
              </a:solidFill>
              <a:latin typeface="PT Sans"/>
              <a:ea typeface="PT Sans"/>
              <a:cs typeface="PT Sans"/>
              <a:sym typeface="P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5"/>
          <p:cNvSpPr txBox="1">
            <a:spLocks noGrp="1"/>
          </p:cNvSpPr>
          <p:nvPr>
            <p:ph type="title"/>
          </p:nvPr>
        </p:nvSpPr>
        <p:spPr>
          <a:xfrm>
            <a:off x="720000" y="2893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Study: Rap Freestyle</a:t>
            </a:r>
            <a:endParaRPr/>
          </a:p>
        </p:txBody>
      </p:sp>
      <p:sp>
        <p:nvSpPr>
          <p:cNvPr id="885" name="Google Shape;885;p55"/>
          <p:cNvSpPr txBox="1"/>
          <p:nvPr/>
        </p:nvSpPr>
        <p:spPr>
          <a:xfrm>
            <a:off x="288875" y="1289475"/>
            <a:ext cx="39498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accent1"/>
              </a:buClr>
              <a:buSzPts val="1800"/>
              <a:buFont typeface="PT Sans"/>
              <a:buChar char="●"/>
            </a:pPr>
            <a:r>
              <a:rPr lang="en" sz="1800" dirty="0">
                <a:solidFill>
                  <a:schemeClr val="accent1"/>
                </a:solidFill>
                <a:latin typeface="PT Sans"/>
                <a:ea typeface="PT Sans"/>
                <a:cs typeface="PT Sans"/>
                <a:sym typeface="PT Sans"/>
              </a:rPr>
              <a:t>Large difference in waveform</a:t>
            </a:r>
            <a:endParaRPr sz="1800" dirty="0">
              <a:solidFill>
                <a:schemeClr val="accent1"/>
              </a:solidFill>
              <a:latin typeface="PT Sans"/>
              <a:ea typeface="PT Sans"/>
              <a:cs typeface="PT Sans"/>
              <a:sym typeface="PT Sans"/>
            </a:endParaRPr>
          </a:p>
          <a:p>
            <a:pPr marL="457200" lvl="0" indent="-342900" algn="l" rtl="0">
              <a:spcBef>
                <a:spcPts val="0"/>
              </a:spcBef>
              <a:spcAft>
                <a:spcPts val="0"/>
              </a:spcAft>
              <a:buClr>
                <a:schemeClr val="accent1"/>
              </a:buClr>
              <a:buSzPts val="1800"/>
              <a:buFont typeface="PT Sans"/>
              <a:buChar char="●"/>
            </a:pPr>
            <a:r>
              <a:rPr lang="en" sz="1800" dirty="0">
                <a:solidFill>
                  <a:schemeClr val="accent1"/>
                </a:solidFill>
                <a:latin typeface="PT Sans"/>
                <a:ea typeface="PT Sans"/>
                <a:cs typeface="PT Sans"/>
                <a:sym typeface="PT Sans"/>
              </a:rPr>
              <a:t>Largest differences in MFCC values (1-20)</a:t>
            </a:r>
            <a:endParaRPr sz="1800" dirty="0">
              <a:solidFill>
                <a:schemeClr val="accent1"/>
              </a:solidFill>
              <a:latin typeface="PT Sans"/>
              <a:ea typeface="PT Sans"/>
              <a:cs typeface="PT Sans"/>
              <a:sym typeface="PT Sans"/>
            </a:endParaRPr>
          </a:p>
          <a:p>
            <a:pPr marL="457200" lvl="0" indent="-342900" algn="l" rtl="0">
              <a:spcBef>
                <a:spcPts val="0"/>
              </a:spcBef>
              <a:spcAft>
                <a:spcPts val="0"/>
              </a:spcAft>
              <a:buClr>
                <a:schemeClr val="accent1"/>
              </a:buClr>
              <a:buSzPts val="1800"/>
              <a:buFont typeface="PT Sans"/>
              <a:buChar char="●"/>
            </a:pPr>
            <a:r>
              <a:rPr lang="en" sz="1800" dirty="0">
                <a:solidFill>
                  <a:schemeClr val="accent1"/>
                </a:solidFill>
                <a:latin typeface="PT Sans"/>
                <a:ea typeface="PT Sans"/>
                <a:cs typeface="PT Sans"/>
                <a:sym typeface="PT Sans"/>
              </a:rPr>
              <a:t>Without production, there is a lot of variability in the features</a:t>
            </a:r>
            <a:endParaRPr sz="1800" dirty="0">
              <a:solidFill>
                <a:schemeClr val="accent1"/>
              </a:solidFill>
              <a:latin typeface="PT Sans"/>
              <a:ea typeface="PT Sans"/>
              <a:cs typeface="PT Sans"/>
              <a:sym typeface="PT Sans"/>
            </a:endParaRPr>
          </a:p>
        </p:txBody>
      </p:sp>
      <p:pic>
        <p:nvPicPr>
          <p:cNvPr id="886" name="Google Shape;886;p55"/>
          <p:cNvPicPr preferRelativeResize="0"/>
          <p:nvPr/>
        </p:nvPicPr>
        <p:blipFill>
          <a:blip r:embed="rId3">
            <a:alphaModFix/>
          </a:blip>
          <a:stretch>
            <a:fillRect/>
          </a:stretch>
        </p:blipFill>
        <p:spPr>
          <a:xfrm>
            <a:off x="5032925" y="951750"/>
            <a:ext cx="3391075" cy="1266950"/>
          </a:xfrm>
          <a:prstGeom prst="rect">
            <a:avLst/>
          </a:prstGeom>
          <a:noFill/>
          <a:ln>
            <a:noFill/>
          </a:ln>
        </p:spPr>
      </p:pic>
      <p:pic>
        <p:nvPicPr>
          <p:cNvPr id="887" name="Google Shape;887;p55"/>
          <p:cNvPicPr preferRelativeResize="0"/>
          <p:nvPr/>
        </p:nvPicPr>
        <p:blipFill>
          <a:blip r:embed="rId4">
            <a:alphaModFix/>
          </a:blip>
          <a:stretch>
            <a:fillRect/>
          </a:stretch>
        </p:blipFill>
        <p:spPr>
          <a:xfrm>
            <a:off x="5032927" y="2308425"/>
            <a:ext cx="3391063" cy="1266950"/>
          </a:xfrm>
          <a:prstGeom prst="rect">
            <a:avLst/>
          </a:prstGeom>
          <a:noFill/>
          <a:ln>
            <a:noFill/>
          </a:ln>
        </p:spPr>
      </p:pic>
      <p:pic>
        <p:nvPicPr>
          <p:cNvPr id="888" name="Google Shape;888;p55"/>
          <p:cNvPicPr preferRelativeResize="0"/>
          <p:nvPr/>
        </p:nvPicPr>
        <p:blipFill>
          <a:blip r:embed="rId5">
            <a:alphaModFix/>
          </a:blip>
          <a:stretch>
            <a:fillRect/>
          </a:stretch>
        </p:blipFill>
        <p:spPr>
          <a:xfrm>
            <a:off x="5042000" y="3665100"/>
            <a:ext cx="3372926" cy="1266950"/>
          </a:xfrm>
          <a:prstGeom prst="rect">
            <a:avLst/>
          </a:prstGeom>
          <a:noFill/>
          <a:ln>
            <a:noFill/>
          </a:ln>
        </p:spPr>
      </p:pic>
      <p:pic>
        <p:nvPicPr>
          <p:cNvPr id="889" name="Google Shape;889;p55"/>
          <p:cNvPicPr preferRelativeResize="0"/>
          <p:nvPr/>
        </p:nvPicPr>
        <p:blipFill>
          <a:blip r:embed="rId6">
            <a:alphaModFix/>
          </a:blip>
          <a:stretch>
            <a:fillRect/>
          </a:stretch>
        </p:blipFill>
        <p:spPr>
          <a:xfrm>
            <a:off x="720000" y="3665100"/>
            <a:ext cx="3820470" cy="126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Music Genre Classification </a:t>
            </a:r>
            <a:endParaRPr/>
          </a:p>
        </p:txBody>
      </p:sp>
      <p:pic>
        <p:nvPicPr>
          <p:cNvPr id="681" name="Google Shape;681;p29"/>
          <p:cNvPicPr preferRelativeResize="0"/>
          <p:nvPr/>
        </p:nvPicPr>
        <p:blipFill>
          <a:blip r:embed="rId3">
            <a:alphaModFix/>
          </a:blip>
          <a:stretch>
            <a:fillRect/>
          </a:stretch>
        </p:blipFill>
        <p:spPr>
          <a:xfrm>
            <a:off x="4162975" y="1017725"/>
            <a:ext cx="3185775" cy="3820975"/>
          </a:xfrm>
          <a:prstGeom prst="rect">
            <a:avLst/>
          </a:prstGeom>
          <a:noFill/>
          <a:ln>
            <a:noFill/>
          </a:ln>
        </p:spPr>
      </p:pic>
      <p:sp>
        <p:nvSpPr>
          <p:cNvPr id="682" name="Google Shape;682;p29"/>
          <p:cNvSpPr txBox="1"/>
          <p:nvPr/>
        </p:nvSpPr>
        <p:spPr>
          <a:xfrm>
            <a:off x="452350" y="1172775"/>
            <a:ext cx="3510000" cy="2580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Initially worked on classifying between metal and classical genre types</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Moved onto 10 unique genres for classification</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Audio files (.wav, .mp3) -&gt; text classification</a:t>
            </a:r>
            <a:endParaRPr sz="1800">
              <a:solidFill>
                <a:schemeClr val="accent1"/>
              </a:solidFill>
              <a:latin typeface="PT Sans"/>
              <a:ea typeface="PT Sans"/>
              <a:cs typeface="PT Sans"/>
              <a:sym typeface="PT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928;p59">
            <a:extLst>
              <a:ext uri="{FF2B5EF4-FFF2-40B4-BE49-F238E27FC236}">
                <a16:creationId xmlns:a16="http://schemas.microsoft.com/office/drawing/2014/main" id="{A4295996-E5D0-2747-06BC-22DB50D04418}"/>
              </a:ext>
            </a:extLst>
          </p:cNvPr>
          <p:cNvPicPr preferRelativeResize="0"/>
          <p:nvPr/>
        </p:nvPicPr>
        <p:blipFill>
          <a:blip r:embed="rId3">
            <a:alphaModFix/>
          </a:blip>
          <a:stretch>
            <a:fillRect/>
          </a:stretch>
        </p:blipFill>
        <p:spPr>
          <a:xfrm>
            <a:off x="422256" y="533786"/>
            <a:ext cx="4220451" cy="1678369"/>
          </a:xfrm>
          <a:prstGeom prst="rect">
            <a:avLst/>
          </a:prstGeom>
          <a:noFill/>
          <a:ln>
            <a:noFill/>
          </a:ln>
        </p:spPr>
      </p:pic>
      <p:pic>
        <p:nvPicPr>
          <p:cNvPr id="15" name="Google Shape;929;p59">
            <a:extLst>
              <a:ext uri="{FF2B5EF4-FFF2-40B4-BE49-F238E27FC236}">
                <a16:creationId xmlns:a16="http://schemas.microsoft.com/office/drawing/2014/main" id="{4EABB05A-5E03-2ED5-CF66-C1977B152B0C}"/>
              </a:ext>
            </a:extLst>
          </p:cNvPr>
          <p:cNvPicPr preferRelativeResize="0"/>
          <p:nvPr/>
        </p:nvPicPr>
        <p:blipFill>
          <a:blip r:embed="rId4">
            <a:alphaModFix/>
          </a:blip>
          <a:stretch>
            <a:fillRect/>
          </a:stretch>
        </p:blipFill>
        <p:spPr>
          <a:xfrm>
            <a:off x="4794750" y="538324"/>
            <a:ext cx="4220451" cy="1673831"/>
          </a:xfrm>
          <a:prstGeom prst="rect">
            <a:avLst/>
          </a:prstGeom>
          <a:noFill/>
          <a:ln>
            <a:noFill/>
          </a:ln>
        </p:spPr>
      </p:pic>
    </p:spTree>
    <p:extLst>
      <p:ext uri="{BB962C8B-B14F-4D97-AF65-F5344CB8AC3E}">
        <p14:creationId xmlns:p14="http://schemas.microsoft.com/office/powerpoint/2010/main" val="521770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56"/>
          <p:cNvSpPr txBox="1">
            <a:spLocks noGrp="1"/>
          </p:cNvSpPr>
          <p:nvPr>
            <p:ph type="title"/>
          </p:nvPr>
        </p:nvSpPr>
        <p:spPr>
          <a:xfrm>
            <a:off x="720000" y="2893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Study: State of Union</a:t>
            </a:r>
            <a:endParaRPr/>
          </a:p>
        </p:txBody>
      </p:sp>
      <p:sp>
        <p:nvSpPr>
          <p:cNvPr id="895" name="Google Shape;895;p56"/>
          <p:cNvSpPr txBox="1"/>
          <p:nvPr/>
        </p:nvSpPr>
        <p:spPr>
          <a:xfrm>
            <a:off x="288875" y="1289475"/>
            <a:ext cx="39498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Very little waveform difference between normal, reversed</a:t>
            </a:r>
            <a:endParaRPr sz="1800">
              <a:solidFill>
                <a:schemeClr val="accent1"/>
              </a:solidFill>
              <a:latin typeface="PT Sans"/>
              <a:ea typeface="PT Sans"/>
              <a:cs typeface="PT Sans"/>
              <a:sym typeface="PT Sans"/>
            </a:endParaRPr>
          </a:p>
          <a:p>
            <a:pPr marL="457200" lvl="0" indent="-342900" algn="l" rtl="0">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Largest differences in waveform for sped up production</a:t>
            </a:r>
            <a:endParaRPr sz="1800">
              <a:solidFill>
                <a:schemeClr val="accent1"/>
              </a:solidFill>
              <a:latin typeface="PT Sans"/>
              <a:ea typeface="PT Sans"/>
              <a:cs typeface="PT Sans"/>
              <a:sym typeface="PT Sans"/>
            </a:endParaRPr>
          </a:p>
        </p:txBody>
      </p:sp>
      <p:pic>
        <p:nvPicPr>
          <p:cNvPr id="896" name="Google Shape;896;p56"/>
          <p:cNvPicPr preferRelativeResize="0"/>
          <p:nvPr/>
        </p:nvPicPr>
        <p:blipFill>
          <a:blip r:embed="rId3">
            <a:alphaModFix/>
          </a:blip>
          <a:stretch>
            <a:fillRect/>
          </a:stretch>
        </p:blipFill>
        <p:spPr>
          <a:xfrm>
            <a:off x="720000" y="3665100"/>
            <a:ext cx="4016951" cy="1266950"/>
          </a:xfrm>
          <a:prstGeom prst="rect">
            <a:avLst/>
          </a:prstGeom>
          <a:noFill/>
          <a:ln>
            <a:noFill/>
          </a:ln>
        </p:spPr>
      </p:pic>
      <p:pic>
        <p:nvPicPr>
          <p:cNvPr id="897" name="Google Shape;897;p56"/>
          <p:cNvPicPr preferRelativeResize="0"/>
          <p:nvPr/>
        </p:nvPicPr>
        <p:blipFill>
          <a:blip r:embed="rId4">
            <a:alphaModFix/>
          </a:blip>
          <a:stretch>
            <a:fillRect/>
          </a:stretch>
        </p:blipFill>
        <p:spPr>
          <a:xfrm>
            <a:off x="5032925" y="957438"/>
            <a:ext cx="3391076" cy="1255570"/>
          </a:xfrm>
          <a:prstGeom prst="rect">
            <a:avLst/>
          </a:prstGeom>
          <a:noFill/>
          <a:ln>
            <a:noFill/>
          </a:ln>
        </p:spPr>
      </p:pic>
      <p:pic>
        <p:nvPicPr>
          <p:cNvPr id="898" name="Google Shape;898;p56"/>
          <p:cNvPicPr preferRelativeResize="0"/>
          <p:nvPr/>
        </p:nvPicPr>
        <p:blipFill>
          <a:blip r:embed="rId5">
            <a:alphaModFix/>
          </a:blip>
          <a:stretch>
            <a:fillRect/>
          </a:stretch>
        </p:blipFill>
        <p:spPr>
          <a:xfrm>
            <a:off x="5032996" y="2308424"/>
            <a:ext cx="3391003" cy="1255550"/>
          </a:xfrm>
          <a:prstGeom prst="rect">
            <a:avLst/>
          </a:prstGeom>
          <a:noFill/>
          <a:ln>
            <a:noFill/>
          </a:ln>
        </p:spPr>
      </p:pic>
      <p:pic>
        <p:nvPicPr>
          <p:cNvPr id="899" name="Google Shape;899;p56"/>
          <p:cNvPicPr preferRelativeResize="0"/>
          <p:nvPr/>
        </p:nvPicPr>
        <p:blipFill>
          <a:blip r:embed="rId6">
            <a:alphaModFix/>
          </a:blip>
          <a:stretch>
            <a:fillRect/>
          </a:stretch>
        </p:blipFill>
        <p:spPr>
          <a:xfrm>
            <a:off x="5032963" y="3659400"/>
            <a:ext cx="3391075" cy="12669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57"/>
          <p:cNvSpPr txBox="1">
            <a:spLocks noGrp="1"/>
          </p:cNvSpPr>
          <p:nvPr>
            <p:ph type="title"/>
          </p:nvPr>
        </p:nvSpPr>
        <p:spPr>
          <a:xfrm>
            <a:off x="720000" y="423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Distortion</a:t>
            </a:r>
            <a:endParaRPr/>
          </a:p>
        </p:txBody>
      </p:sp>
      <p:pic>
        <p:nvPicPr>
          <p:cNvPr id="905" name="Google Shape;905;p57"/>
          <p:cNvPicPr preferRelativeResize="0"/>
          <p:nvPr/>
        </p:nvPicPr>
        <p:blipFill>
          <a:blip r:embed="rId3">
            <a:alphaModFix/>
          </a:blip>
          <a:stretch>
            <a:fillRect/>
          </a:stretch>
        </p:blipFill>
        <p:spPr>
          <a:xfrm>
            <a:off x="361525" y="3407925"/>
            <a:ext cx="3533916" cy="1308450"/>
          </a:xfrm>
          <a:prstGeom prst="rect">
            <a:avLst/>
          </a:prstGeom>
          <a:noFill/>
          <a:ln>
            <a:noFill/>
          </a:ln>
        </p:spPr>
      </p:pic>
      <p:pic>
        <p:nvPicPr>
          <p:cNvPr id="906" name="Google Shape;906;p57"/>
          <p:cNvPicPr preferRelativeResize="0"/>
          <p:nvPr/>
        </p:nvPicPr>
        <p:blipFill>
          <a:blip r:embed="rId4">
            <a:alphaModFix/>
          </a:blip>
          <a:stretch>
            <a:fillRect/>
          </a:stretch>
        </p:blipFill>
        <p:spPr>
          <a:xfrm>
            <a:off x="4705575" y="3407925"/>
            <a:ext cx="3576674" cy="1308450"/>
          </a:xfrm>
          <a:prstGeom prst="rect">
            <a:avLst/>
          </a:prstGeom>
          <a:noFill/>
          <a:ln>
            <a:noFill/>
          </a:ln>
        </p:spPr>
      </p:pic>
      <p:pic>
        <p:nvPicPr>
          <p:cNvPr id="907" name="Google Shape;907;p57" title="classical.00005.wav">
            <a:hlinkClick r:id="rId5"/>
          </p:cNvPr>
          <p:cNvPicPr preferRelativeResize="0"/>
          <p:nvPr/>
        </p:nvPicPr>
        <p:blipFill>
          <a:blip r:embed="rId6">
            <a:alphaModFix/>
          </a:blip>
          <a:stretch>
            <a:fillRect/>
          </a:stretch>
        </p:blipFill>
        <p:spPr>
          <a:xfrm>
            <a:off x="8432750" y="3854550"/>
            <a:ext cx="415200" cy="415200"/>
          </a:xfrm>
          <a:prstGeom prst="rect">
            <a:avLst/>
          </a:prstGeom>
          <a:noFill/>
          <a:ln>
            <a:noFill/>
          </a:ln>
        </p:spPr>
      </p:pic>
      <p:pic>
        <p:nvPicPr>
          <p:cNvPr id="908" name="Google Shape;908;p57" title="distorted_classical.00005-4.wav">
            <a:hlinkClick r:id="rId7"/>
          </p:cNvPr>
          <p:cNvPicPr preferRelativeResize="0"/>
          <p:nvPr/>
        </p:nvPicPr>
        <p:blipFill>
          <a:blip r:embed="rId6">
            <a:alphaModFix/>
          </a:blip>
          <a:stretch>
            <a:fillRect/>
          </a:stretch>
        </p:blipFill>
        <p:spPr>
          <a:xfrm>
            <a:off x="4005338" y="3835788"/>
            <a:ext cx="415200" cy="415200"/>
          </a:xfrm>
          <a:prstGeom prst="rect">
            <a:avLst/>
          </a:prstGeom>
          <a:noFill/>
          <a:ln>
            <a:noFill/>
          </a:ln>
        </p:spPr>
      </p:pic>
      <p:pic>
        <p:nvPicPr>
          <p:cNvPr id="909" name="Google Shape;909;p57"/>
          <p:cNvPicPr preferRelativeResize="0"/>
          <p:nvPr/>
        </p:nvPicPr>
        <p:blipFill>
          <a:blip r:embed="rId8">
            <a:alphaModFix/>
          </a:blip>
          <a:stretch>
            <a:fillRect/>
          </a:stretch>
        </p:blipFill>
        <p:spPr>
          <a:xfrm>
            <a:off x="4705575" y="1440450"/>
            <a:ext cx="3533925" cy="1573025"/>
          </a:xfrm>
          <a:prstGeom prst="rect">
            <a:avLst/>
          </a:prstGeom>
          <a:noFill/>
          <a:ln>
            <a:noFill/>
          </a:ln>
        </p:spPr>
      </p:pic>
      <p:sp>
        <p:nvSpPr>
          <p:cNvPr id="910" name="Google Shape;910;p57"/>
          <p:cNvSpPr txBox="1"/>
          <p:nvPr/>
        </p:nvSpPr>
        <p:spPr>
          <a:xfrm>
            <a:off x="288875" y="1289475"/>
            <a:ext cx="4190400" cy="184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accent1"/>
              </a:buClr>
              <a:buSzPts val="1800"/>
              <a:buFont typeface="PT Sans"/>
              <a:buChar char="●"/>
            </a:pPr>
            <a:r>
              <a:rPr lang="en" sz="1800" dirty="0">
                <a:solidFill>
                  <a:schemeClr val="accent1"/>
                </a:solidFill>
                <a:latin typeface="PT Sans"/>
                <a:ea typeface="PT Sans"/>
                <a:cs typeface="PT Sans"/>
                <a:sym typeface="PT Sans"/>
              </a:rPr>
              <a:t>Distortion occurs when an audio signal is clipped or truncated</a:t>
            </a:r>
            <a:endParaRPr sz="1800" dirty="0">
              <a:solidFill>
                <a:schemeClr val="accent1"/>
              </a:solidFill>
              <a:latin typeface="PT Sans"/>
              <a:ea typeface="PT Sans"/>
              <a:cs typeface="PT Sans"/>
              <a:sym typeface="PT Sans"/>
            </a:endParaRPr>
          </a:p>
          <a:p>
            <a:pPr marL="457200" lvl="0" indent="-342900" algn="l" rtl="0">
              <a:spcBef>
                <a:spcPts val="0"/>
              </a:spcBef>
              <a:spcAft>
                <a:spcPts val="0"/>
              </a:spcAft>
              <a:buClr>
                <a:schemeClr val="accent1"/>
              </a:buClr>
              <a:buSzPts val="1800"/>
              <a:buFont typeface="PT Sans"/>
              <a:buChar char="●"/>
            </a:pPr>
            <a:r>
              <a:rPr lang="en" sz="1800" dirty="0">
                <a:solidFill>
                  <a:schemeClr val="accent1"/>
                </a:solidFill>
                <a:latin typeface="PT Sans"/>
                <a:ea typeface="PT Sans"/>
                <a:cs typeface="PT Sans"/>
                <a:sym typeface="PT Sans"/>
              </a:rPr>
              <a:t>Parts with smaller amplitudes are also amplified</a:t>
            </a:r>
            <a:endParaRPr sz="1800" dirty="0">
              <a:solidFill>
                <a:schemeClr val="accent1"/>
              </a:solidFill>
              <a:latin typeface="PT Sans"/>
              <a:ea typeface="PT Sans"/>
              <a:cs typeface="PT Sans"/>
              <a:sym typeface="PT Sans"/>
            </a:endParaRPr>
          </a:p>
          <a:p>
            <a:pPr marL="457200" lvl="0" indent="-342900" algn="l" rtl="0">
              <a:spcBef>
                <a:spcPts val="0"/>
              </a:spcBef>
              <a:spcAft>
                <a:spcPts val="0"/>
              </a:spcAft>
              <a:buClr>
                <a:schemeClr val="accent1"/>
              </a:buClr>
              <a:buSzPts val="1800"/>
              <a:buFont typeface="PT Sans"/>
              <a:buChar char="●"/>
            </a:pPr>
            <a:r>
              <a:rPr lang="en" sz="1800" dirty="0">
                <a:solidFill>
                  <a:schemeClr val="accent1"/>
                </a:solidFill>
                <a:latin typeface="PT Sans"/>
                <a:ea typeface="PT Sans"/>
                <a:cs typeface="PT Sans"/>
                <a:sym typeface="PT Sans"/>
              </a:rPr>
              <a:t>Making the audio files more “rock” like</a:t>
            </a:r>
            <a:endParaRPr sz="1800" dirty="0">
              <a:solidFill>
                <a:schemeClr val="accent1"/>
              </a:solidFill>
              <a:latin typeface="PT Sans"/>
              <a:ea typeface="PT Sans"/>
              <a:cs typeface="PT Sans"/>
              <a:sym typeface="PT Sans"/>
            </a:endParaRPr>
          </a:p>
        </p:txBody>
      </p:sp>
      <p:sp>
        <p:nvSpPr>
          <p:cNvPr id="911" name="Google Shape;911;p57"/>
          <p:cNvSpPr txBox="1"/>
          <p:nvPr/>
        </p:nvSpPr>
        <p:spPr>
          <a:xfrm>
            <a:off x="1804350" y="1746850"/>
            <a:ext cx="414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accent1"/>
              </a:solidFill>
              <a:latin typeface="PT Sans"/>
              <a:ea typeface="PT Sans"/>
              <a:cs typeface="PT Sans"/>
              <a:sym typeface="P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8"/>
          <p:cNvSpPr txBox="1"/>
          <p:nvPr/>
        </p:nvSpPr>
        <p:spPr>
          <a:xfrm>
            <a:off x="1495250" y="1423350"/>
            <a:ext cx="414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accent1"/>
              </a:solidFill>
              <a:latin typeface="PT Sans"/>
              <a:ea typeface="PT Sans"/>
              <a:cs typeface="PT Sans"/>
              <a:sym typeface="PT Sans"/>
            </a:endParaRPr>
          </a:p>
        </p:txBody>
      </p:sp>
      <p:sp>
        <p:nvSpPr>
          <p:cNvPr id="917" name="Google Shape;917;p58"/>
          <p:cNvSpPr txBox="1">
            <a:spLocks noGrp="1"/>
          </p:cNvSpPr>
          <p:nvPr>
            <p:ph type="title"/>
          </p:nvPr>
        </p:nvSpPr>
        <p:spPr>
          <a:xfrm>
            <a:off x="1600800" y="172375"/>
            <a:ext cx="594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Misclassification: Distortion</a:t>
            </a:r>
            <a:endParaRPr/>
          </a:p>
        </p:txBody>
      </p:sp>
      <p:pic>
        <p:nvPicPr>
          <p:cNvPr id="918" name="Google Shape;918;p58"/>
          <p:cNvPicPr preferRelativeResize="0"/>
          <p:nvPr/>
        </p:nvPicPr>
        <p:blipFill>
          <a:blip r:embed="rId3">
            <a:alphaModFix/>
          </a:blip>
          <a:stretch>
            <a:fillRect/>
          </a:stretch>
        </p:blipFill>
        <p:spPr>
          <a:xfrm>
            <a:off x="289675" y="3603975"/>
            <a:ext cx="3996900" cy="1367825"/>
          </a:xfrm>
          <a:prstGeom prst="rect">
            <a:avLst/>
          </a:prstGeom>
          <a:noFill/>
          <a:ln>
            <a:noFill/>
          </a:ln>
        </p:spPr>
      </p:pic>
      <p:sp>
        <p:nvSpPr>
          <p:cNvPr id="919" name="Google Shape;919;p58"/>
          <p:cNvSpPr txBox="1"/>
          <p:nvPr/>
        </p:nvSpPr>
        <p:spPr>
          <a:xfrm>
            <a:off x="289675" y="1286000"/>
            <a:ext cx="42537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Dynamic range of the waveform is reduced</a:t>
            </a:r>
            <a:endParaRPr sz="1800">
              <a:solidFill>
                <a:schemeClr val="accent1"/>
              </a:solidFill>
              <a:latin typeface="PT Sans"/>
              <a:ea typeface="PT Sans"/>
              <a:cs typeface="PT Sans"/>
              <a:sym typeface="PT Sans"/>
            </a:endParaRPr>
          </a:p>
          <a:p>
            <a:pPr marL="457200" lvl="0" indent="-342900" algn="l" rtl="0">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The values of the features are also altered. Notably, most of the variances are decreased.</a:t>
            </a:r>
            <a:endParaRPr sz="1800">
              <a:solidFill>
                <a:schemeClr val="accent1"/>
              </a:solidFill>
              <a:latin typeface="PT Sans"/>
              <a:ea typeface="PT Sans"/>
              <a:cs typeface="PT Sans"/>
              <a:sym typeface="PT Sans"/>
            </a:endParaRPr>
          </a:p>
        </p:txBody>
      </p:sp>
      <p:pic>
        <p:nvPicPr>
          <p:cNvPr id="920" name="Google Shape;920;p58"/>
          <p:cNvPicPr preferRelativeResize="0"/>
          <p:nvPr/>
        </p:nvPicPr>
        <p:blipFill rotWithShape="1">
          <a:blip r:embed="rId4">
            <a:alphaModFix/>
          </a:blip>
          <a:srcRect r="14354"/>
          <a:stretch/>
        </p:blipFill>
        <p:spPr>
          <a:xfrm>
            <a:off x="4543250" y="3603975"/>
            <a:ext cx="4442600" cy="1367825"/>
          </a:xfrm>
          <a:prstGeom prst="rect">
            <a:avLst/>
          </a:prstGeom>
          <a:noFill/>
          <a:ln>
            <a:noFill/>
          </a:ln>
        </p:spPr>
      </p:pic>
      <p:pic>
        <p:nvPicPr>
          <p:cNvPr id="921" name="Google Shape;921;p58"/>
          <p:cNvPicPr preferRelativeResize="0"/>
          <p:nvPr/>
        </p:nvPicPr>
        <p:blipFill>
          <a:blip r:embed="rId5">
            <a:alphaModFix/>
          </a:blip>
          <a:stretch>
            <a:fillRect/>
          </a:stretch>
        </p:blipFill>
        <p:spPr>
          <a:xfrm>
            <a:off x="4543250" y="845396"/>
            <a:ext cx="4442600" cy="1345479"/>
          </a:xfrm>
          <a:prstGeom prst="rect">
            <a:avLst/>
          </a:prstGeom>
          <a:noFill/>
          <a:ln>
            <a:noFill/>
          </a:ln>
        </p:spPr>
      </p:pic>
      <p:pic>
        <p:nvPicPr>
          <p:cNvPr id="922" name="Google Shape;922;p58"/>
          <p:cNvPicPr preferRelativeResize="0"/>
          <p:nvPr/>
        </p:nvPicPr>
        <p:blipFill>
          <a:blip r:embed="rId6">
            <a:alphaModFix/>
          </a:blip>
          <a:stretch>
            <a:fillRect/>
          </a:stretch>
        </p:blipFill>
        <p:spPr>
          <a:xfrm>
            <a:off x="4543250" y="2291188"/>
            <a:ext cx="4442601" cy="1212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59"/>
          <p:cNvSpPr txBox="1">
            <a:spLocks noGrp="1"/>
          </p:cNvSpPr>
          <p:nvPr>
            <p:ph type="title"/>
          </p:nvPr>
        </p:nvSpPr>
        <p:spPr>
          <a:xfrm>
            <a:off x="720000" y="1687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Reversal: Classical</a:t>
            </a:r>
            <a:endParaRPr/>
          </a:p>
          <a:p>
            <a:pPr marL="0" lvl="0" indent="0" algn="l" rtl="0">
              <a:spcBef>
                <a:spcPts val="0"/>
              </a:spcBef>
              <a:spcAft>
                <a:spcPts val="0"/>
              </a:spcAft>
              <a:buNone/>
            </a:pPr>
            <a:endParaRPr/>
          </a:p>
        </p:txBody>
      </p:sp>
      <p:pic>
        <p:nvPicPr>
          <p:cNvPr id="928" name="Google Shape;928;p59"/>
          <p:cNvPicPr preferRelativeResize="0"/>
          <p:nvPr/>
        </p:nvPicPr>
        <p:blipFill>
          <a:blip r:embed="rId3">
            <a:alphaModFix/>
          </a:blip>
          <a:stretch>
            <a:fillRect/>
          </a:stretch>
        </p:blipFill>
        <p:spPr>
          <a:xfrm>
            <a:off x="4778125" y="1065800"/>
            <a:ext cx="4220451" cy="1678369"/>
          </a:xfrm>
          <a:prstGeom prst="rect">
            <a:avLst/>
          </a:prstGeom>
          <a:noFill/>
          <a:ln>
            <a:noFill/>
          </a:ln>
        </p:spPr>
      </p:pic>
      <p:pic>
        <p:nvPicPr>
          <p:cNvPr id="929" name="Google Shape;929;p59"/>
          <p:cNvPicPr preferRelativeResize="0"/>
          <p:nvPr/>
        </p:nvPicPr>
        <p:blipFill>
          <a:blip r:embed="rId4">
            <a:alphaModFix/>
          </a:blip>
          <a:stretch>
            <a:fillRect/>
          </a:stretch>
        </p:blipFill>
        <p:spPr>
          <a:xfrm>
            <a:off x="4778125" y="3209894"/>
            <a:ext cx="4220451" cy="1673831"/>
          </a:xfrm>
          <a:prstGeom prst="rect">
            <a:avLst/>
          </a:prstGeom>
          <a:noFill/>
          <a:ln>
            <a:noFill/>
          </a:ln>
        </p:spPr>
      </p:pic>
      <p:pic>
        <p:nvPicPr>
          <p:cNvPr id="930" name="Google Shape;930;p59" title="reversed_classical.00005.wav">
            <a:hlinkClick r:id="rId5"/>
          </p:cNvPr>
          <p:cNvPicPr preferRelativeResize="0"/>
          <p:nvPr/>
        </p:nvPicPr>
        <p:blipFill>
          <a:blip r:embed="rId6">
            <a:alphaModFix/>
          </a:blip>
          <a:stretch>
            <a:fillRect/>
          </a:stretch>
        </p:blipFill>
        <p:spPr>
          <a:xfrm>
            <a:off x="8601325" y="2778413"/>
            <a:ext cx="397250" cy="397250"/>
          </a:xfrm>
          <a:prstGeom prst="rect">
            <a:avLst/>
          </a:prstGeom>
          <a:noFill/>
          <a:ln>
            <a:noFill/>
          </a:ln>
        </p:spPr>
      </p:pic>
      <p:sp>
        <p:nvSpPr>
          <p:cNvPr id="931" name="Google Shape;931;p59"/>
          <p:cNvSpPr txBox="1"/>
          <p:nvPr/>
        </p:nvSpPr>
        <p:spPr>
          <a:xfrm>
            <a:off x="128125" y="1065800"/>
            <a:ext cx="4650000" cy="184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When an audio file is reversed, the waveform is flipped along the y-axis</a:t>
            </a:r>
            <a:endParaRPr sz="1800">
              <a:solidFill>
                <a:schemeClr val="accent1"/>
              </a:solidFill>
              <a:latin typeface="PT Sans"/>
              <a:ea typeface="PT Sans"/>
              <a:cs typeface="PT Sans"/>
              <a:sym typeface="PT Sans"/>
            </a:endParaRPr>
          </a:p>
          <a:p>
            <a:pPr marL="457200" lvl="0" indent="-342900" algn="l" rtl="0">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The characteristics of the initial waveform are preserved</a:t>
            </a:r>
            <a:endParaRPr sz="1800">
              <a:solidFill>
                <a:schemeClr val="accent1"/>
              </a:solidFill>
              <a:latin typeface="PT Sans"/>
              <a:ea typeface="PT Sans"/>
              <a:cs typeface="PT Sans"/>
              <a:sym typeface="PT Sans"/>
            </a:endParaRPr>
          </a:p>
          <a:p>
            <a:pPr marL="457200" lvl="0" indent="-342900" algn="l" rtl="0">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The values of the features are similar between the reversed and the original </a:t>
            </a:r>
            <a:endParaRPr sz="1800">
              <a:solidFill>
                <a:schemeClr val="accent1"/>
              </a:solidFill>
              <a:latin typeface="PT Sans"/>
              <a:ea typeface="PT Sans"/>
              <a:cs typeface="PT Sans"/>
              <a:sym typeface="PT Sans"/>
            </a:endParaRPr>
          </a:p>
        </p:txBody>
      </p:sp>
      <p:pic>
        <p:nvPicPr>
          <p:cNvPr id="932" name="Google Shape;932;p59"/>
          <p:cNvPicPr preferRelativeResize="0"/>
          <p:nvPr/>
        </p:nvPicPr>
        <p:blipFill rotWithShape="1">
          <a:blip r:embed="rId7">
            <a:alphaModFix/>
          </a:blip>
          <a:srcRect r="26969"/>
          <a:stretch/>
        </p:blipFill>
        <p:spPr>
          <a:xfrm>
            <a:off x="66975" y="3207625"/>
            <a:ext cx="4570375" cy="1678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937" name="Google Shape;937;p60"/>
          <p:cNvPicPr preferRelativeResize="0"/>
          <p:nvPr/>
        </p:nvPicPr>
        <p:blipFill>
          <a:blip r:embed="rId3">
            <a:alphaModFix/>
          </a:blip>
          <a:stretch>
            <a:fillRect/>
          </a:stretch>
        </p:blipFill>
        <p:spPr>
          <a:xfrm>
            <a:off x="4040775" y="3565600"/>
            <a:ext cx="4908400" cy="1120225"/>
          </a:xfrm>
          <a:prstGeom prst="rect">
            <a:avLst/>
          </a:prstGeom>
          <a:noFill/>
          <a:ln>
            <a:noFill/>
          </a:ln>
        </p:spPr>
      </p:pic>
      <p:pic>
        <p:nvPicPr>
          <p:cNvPr id="938" name="Google Shape;938;p60"/>
          <p:cNvPicPr preferRelativeResize="0"/>
          <p:nvPr/>
        </p:nvPicPr>
        <p:blipFill>
          <a:blip r:embed="rId4">
            <a:alphaModFix/>
          </a:blip>
          <a:stretch>
            <a:fillRect/>
          </a:stretch>
        </p:blipFill>
        <p:spPr>
          <a:xfrm>
            <a:off x="2066750" y="2011650"/>
            <a:ext cx="4908400" cy="1111336"/>
          </a:xfrm>
          <a:prstGeom prst="rect">
            <a:avLst/>
          </a:prstGeom>
          <a:noFill/>
          <a:ln>
            <a:noFill/>
          </a:ln>
        </p:spPr>
      </p:pic>
      <p:pic>
        <p:nvPicPr>
          <p:cNvPr id="939" name="Google Shape;939;p60"/>
          <p:cNvPicPr preferRelativeResize="0"/>
          <p:nvPr/>
        </p:nvPicPr>
        <p:blipFill>
          <a:blip r:embed="rId5">
            <a:alphaModFix/>
          </a:blip>
          <a:stretch>
            <a:fillRect/>
          </a:stretch>
        </p:blipFill>
        <p:spPr>
          <a:xfrm>
            <a:off x="194825" y="457675"/>
            <a:ext cx="4908401" cy="10689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61"/>
          <p:cNvSpPr txBox="1">
            <a:spLocks noGrp="1"/>
          </p:cNvSpPr>
          <p:nvPr>
            <p:ph type="ctrTitle"/>
          </p:nvPr>
        </p:nvSpPr>
        <p:spPr>
          <a:xfrm>
            <a:off x="1027200" y="1828500"/>
            <a:ext cx="7089600" cy="148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Comparing to Linear Associator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62"/>
          <p:cNvSpPr txBox="1">
            <a:spLocks noGrp="1"/>
          </p:cNvSpPr>
          <p:nvPr>
            <p:ph type="title"/>
          </p:nvPr>
        </p:nvSpPr>
        <p:spPr>
          <a:xfrm>
            <a:off x="720000" y="322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Selection and Results</a:t>
            </a:r>
            <a:endParaRPr/>
          </a:p>
        </p:txBody>
      </p:sp>
      <p:pic>
        <p:nvPicPr>
          <p:cNvPr id="950" name="Google Shape;950;p62"/>
          <p:cNvPicPr preferRelativeResize="0"/>
          <p:nvPr/>
        </p:nvPicPr>
        <p:blipFill>
          <a:blip r:embed="rId3">
            <a:alphaModFix/>
          </a:blip>
          <a:stretch>
            <a:fillRect/>
          </a:stretch>
        </p:blipFill>
        <p:spPr>
          <a:xfrm>
            <a:off x="5389824" y="2928675"/>
            <a:ext cx="3082625" cy="856350"/>
          </a:xfrm>
          <a:prstGeom prst="rect">
            <a:avLst/>
          </a:prstGeom>
          <a:noFill/>
          <a:ln>
            <a:noFill/>
          </a:ln>
        </p:spPr>
      </p:pic>
      <p:pic>
        <p:nvPicPr>
          <p:cNvPr id="951" name="Google Shape;951;p62"/>
          <p:cNvPicPr preferRelativeResize="0"/>
          <p:nvPr/>
        </p:nvPicPr>
        <p:blipFill rotWithShape="1">
          <a:blip r:embed="rId4">
            <a:alphaModFix/>
          </a:blip>
          <a:srcRect l="-310" r="53962"/>
          <a:stretch/>
        </p:blipFill>
        <p:spPr>
          <a:xfrm>
            <a:off x="5389825" y="3883075"/>
            <a:ext cx="3097900" cy="1163425"/>
          </a:xfrm>
          <a:prstGeom prst="rect">
            <a:avLst/>
          </a:prstGeom>
          <a:noFill/>
          <a:ln>
            <a:noFill/>
          </a:ln>
        </p:spPr>
      </p:pic>
      <p:pic>
        <p:nvPicPr>
          <p:cNvPr id="952" name="Google Shape;952;p62"/>
          <p:cNvPicPr preferRelativeResize="0"/>
          <p:nvPr/>
        </p:nvPicPr>
        <p:blipFill>
          <a:blip r:embed="rId5">
            <a:alphaModFix/>
          </a:blip>
          <a:stretch>
            <a:fillRect/>
          </a:stretch>
        </p:blipFill>
        <p:spPr>
          <a:xfrm>
            <a:off x="6595050" y="1635222"/>
            <a:ext cx="1877400" cy="1123500"/>
          </a:xfrm>
          <a:prstGeom prst="rect">
            <a:avLst/>
          </a:prstGeom>
          <a:noFill/>
          <a:ln>
            <a:noFill/>
          </a:ln>
        </p:spPr>
      </p:pic>
      <p:sp>
        <p:nvSpPr>
          <p:cNvPr id="953" name="Google Shape;953;p62"/>
          <p:cNvSpPr txBox="1"/>
          <p:nvPr/>
        </p:nvSpPr>
        <p:spPr>
          <a:xfrm>
            <a:off x="387408" y="908088"/>
            <a:ext cx="5349000" cy="118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1"/>
              </a:buClr>
              <a:buSzPts val="1300"/>
              <a:buFont typeface="Nunito Light"/>
              <a:buChar char="●"/>
            </a:pPr>
            <a:r>
              <a:rPr lang="en" sz="1300">
                <a:solidFill>
                  <a:schemeClr val="accent1"/>
                </a:solidFill>
                <a:latin typeface="PT Sans"/>
                <a:ea typeface="PT Sans"/>
                <a:cs typeface="PT Sans"/>
                <a:sym typeface="PT Sans"/>
              </a:rPr>
              <a:t>Examine means and standard deviations to select distinct features</a:t>
            </a:r>
            <a:endParaRPr sz="1300">
              <a:solidFill>
                <a:schemeClr val="accent1"/>
              </a:solidFill>
              <a:latin typeface="PT Sans"/>
              <a:ea typeface="PT Sans"/>
              <a:cs typeface="PT Sans"/>
              <a:sym typeface="PT Sans"/>
            </a:endParaRPr>
          </a:p>
          <a:p>
            <a:pPr marL="457200" lvl="0" indent="-311150" algn="l" rtl="0">
              <a:spcBef>
                <a:spcPts val="0"/>
              </a:spcBef>
              <a:spcAft>
                <a:spcPts val="0"/>
              </a:spcAft>
              <a:buClr>
                <a:schemeClr val="accent1"/>
              </a:buClr>
              <a:buSzPts val="1300"/>
              <a:buFont typeface="Nunito Light"/>
              <a:buChar char="●"/>
            </a:pPr>
            <a:r>
              <a:rPr lang="en" sz="1300">
                <a:solidFill>
                  <a:schemeClr val="accent1"/>
                </a:solidFill>
                <a:latin typeface="PT Sans"/>
                <a:ea typeface="PT Sans"/>
                <a:cs typeface="PT Sans"/>
                <a:sym typeface="PT Sans"/>
              </a:rPr>
              <a:t>Trained with 40 samples</a:t>
            </a:r>
            <a:endParaRPr sz="1300">
              <a:solidFill>
                <a:schemeClr val="accent1"/>
              </a:solidFill>
              <a:latin typeface="PT Sans"/>
              <a:ea typeface="PT Sans"/>
              <a:cs typeface="PT Sans"/>
              <a:sym typeface="PT Sans"/>
            </a:endParaRPr>
          </a:p>
          <a:p>
            <a:pPr marL="457200" lvl="0" indent="-311150" algn="l" rtl="0">
              <a:spcBef>
                <a:spcPts val="0"/>
              </a:spcBef>
              <a:spcAft>
                <a:spcPts val="0"/>
              </a:spcAft>
              <a:buClr>
                <a:schemeClr val="accent1"/>
              </a:buClr>
              <a:buSzPts val="1300"/>
              <a:buFont typeface="PT Sans"/>
              <a:buChar char="●"/>
            </a:pPr>
            <a:r>
              <a:rPr lang="en" sz="1300">
                <a:solidFill>
                  <a:schemeClr val="accent1"/>
                </a:solidFill>
                <a:latin typeface="PT Sans"/>
                <a:ea typeface="PT Sans"/>
                <a:cs typeface="PT Sans"/>
                <a:sym typeface="PT Sans"/>
              </a:rPr>
              <a:t>Train accuracy: 79%</a:t>
            </a:r>
            <a:endParaRPr sz="1300">
              <a:solidFill>
                <a:schemeClr val="accent1"/>
              </a:solidFill>
              <a:latin typeface="PT Sans"/>
              <a:ea typeface="PT Sans"/>
              <a:cs typeface="PT Sans"/>
              <a:sym typeface="PT Sans"/>
            </a:endParaRPr>
          </a:p>
          <a:p>
            <a:pPr marL="457200" lvl="0" indent="-311150" algn="l" rtl="0">
              <a:spcBef>
                <a:spcPts val="0"/>
              </a:spcBef>
              <a:spcAft>
                <a:spcPts val="0"/>
              </a:spcAft>
              <a:buClr>
                <a:schemeClr val="accent1"/>
              </a:buClr>
              <a:buSzPts val="1300"/>
              <a:buFont typeface="PT Sans"/>
              <a:buChar char="●"/>
            </a:pPr>
            <a:r>
              <a:rPr lang="en" sz="1300">
                <a:solidFill>
                  <a:schemeClr val="accent1"/>
                </a:solidFill>
                <a:latin typeface="PT Sans"/>
                <a:ea typeface="PT Sans"/>
                <a:cs typeface="PT Sans"/>
                <a:sym typeface="PT Sans"/>
              </a:rPr>
              <a:t>Test Accuracy: 78%</a:t>
            </a:r>
            <a:endParaRPr sz="1300">
              <a:solidFill>
                <a:schemeClr val="accent1"/>
              </a:solidFill>
              <a:latin typeface="PT Sans"/>
              <a:ea typeface="PT Sans"/>
              <a:cs typeface="PT Sans"/>
              <a:sym typeface="PT Sans"/>
            </a:endParaRPr>
          </a:p>
          <a:p>
            <a:pPr marL="457200" lvl="0" indent="-311150" algn="l" rtl="0">
              <a:spcBef>
                <a:spcPts val="0"/>
              </a:spcBef>
              <a:spcAft>
                <a:spcPts val="0"/>
              </a:spcAft>
              <a:buClr>
                <a:schemeClr val="accent1"/>
              </a:buClr>
              <a:buSzPts val="1300"/>
              <a:buFont typeface="Nunito Light"/>
              <a:buChar char="●"/>
            </a:pPr>
            <a:r>
              <a:rPr lang="en" sz="1300">
                <a:solidFill>
                  <a:schemeClr val="accent1"/>
                </a:solidFill>
                <a:latin typeface="PT Sans"/>
                <a:ea typeface="PT Sans"/>
                <a:cs typeface="PT Sans"/>
                <a:sym typeface="PT Sans"/>
              </a:rPr>
              <a:t>Distorted classical audio files are prone to misclassification</a:t>
            </a:r>
            <a:endParaRPr sz="1300">
              <a:solidFill>
                <a:schemeClr val="accent1"/>
              </a:solidFill>
              <a:latin typeface="PT Sans"/>
              <a:ea typeface="PT Sans"/>
              <a:cs typeface="PT Sans"/>
              <a:sym typeface="PT Sans"/>
            </a:endParaRPr>
          </a:p>
        </p:txBody>
      </p:sp>
      <p:pic>
        <p:nvPicPr>
          <p:cNvPr id="954" name="Google Shape;954;p62"/>
          <p:cNvPicPr preferRelativeResize="0"/>
          <p:nvPr/>
        </p:nvPicPr>
        <p:blipFill>
          <a:blip r:embed="rId6">
            <a:alphaModFix/>
          </a:blip>
          <a:stretch>
            <a:fillRect/>
          </a:stretch>
        </p:blipFill>
        <p:spPr>
          <a:xfrm>
            <a:off x="656263" y="2221100"/>
            <a:ext cx="4006650" cy="1308400"/>
          </a:xfrm>
          <a:prstGeom prst="rect">
            <a:avLst/>
          </a:prstGeom>
          <a:noFill/>
          <a:ln>
            <a:noFill/>
          </a:ln>
        </p:spPr>
      </p:pic>
      <p:pic>
        <p:nvPicPr>
          <p:cNvPr id="955" name="Google Shape;955;p62"/>
          <p:cNvPicPr preferRelativeResize="0"/>
          <p:nvPr/>
        </p:nvPicPr>
        <p:blipFill>
          <a:blip r:embed="rId7">
            <a:alphaModFix/>
          </a:blip>
          <a:stretch>
            <a:fillRect/>
          </a:stretch>
        </p:blipFill>
        <p:spPr>
          <a:xfrm>
            <a:off x="656275" y="3585475"/>
            <a:ext cx="4006649" cy="14779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63"/>
          <p:cNvSpPr txBox="1">
            <a:spLocks noGrp="1"/>
          </p:cNvSpPr>
          <p:nvPr>
            <p:ph type="ctrTitle"/>
          </p:nvPr>
        </p:nvSpPr>
        <p:spPr>
          <a:xfrm>
            <a:off x="1027200" y="2161575"/>
            <a:ext cx="7089600" cy="118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Concluding Remarks</a:t>
            </a:r>
            <a:endParaRPr/>
          </a:p>
          <a:p>
            <a:pPr marL="0" lvl="0" indent="0" algn="ctr"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sp>
        <p:nvSpPr>
          <p:cNvPr id="966" name="Google Shape;966;p64"/>
          <p:cNvSpPr txBox="1">
            <a:spLocks noGrp="1"/>
          </p:cNvSpPr>
          <p:nvPr>
            <p:ph type="body" idx="1"/>
          </p:nvPr>
        </p:nvSpPr>
        <p:spPr>
          <a:xfrm>
            <a:off x="720000" y="1215750"/>
            <a:ext cx="7704000" cy="24633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800"/>
              <a:t>Genre classification is a very subjective measure, causing difficulty in classification</a:t>
            </a:r>
            <a:endParaRPr sz="1800"/>
          </a:p>
          <a:p>
            <a:pPr marL="457200" lvl="0" indent="-342900" algn="l" rtl="0">
              <a:spcBef>
                <a:spcPts val="0"/>
              </a:spcBef>
              <a:spcAft>
                <a:spcPts val="0"/>
              </a:spcAft>
              <a:buSzPts val="1800"/>
              <a:buChar char="●"/>
            </a:pPr>
            <a:r>
              <a:rPr lang="en" sz="1800"/>
              <a:t>Generalizing classification based on entire song can be measured by taking the aggregate classifications, and finding the genre that is repeated the most throughout the song</a:t>
            </a:r>
            <a:endParaRPr sz="1800"/>
          </a:p>
          <a:p>
            <a:pPr marL="457200" lvl="0" indent="-342900" algn="l" rtl="0">
              <a:spcBef>
                <a:spcPts val="0"/>
              </a:spcBef>
              <a:spcAft>
                <a:spcPts val="0"/>
              </a:spcAft>
              <a:buSzPts val="1800"/>
              <a:buChar char="●"/>
            </a:pPr>
            <a:r>
              <a:rPr lang="en" sz="1800"/>
              <a:t>Would be interesting to see how a CNN would perform on the graphical representations of features, rather than numeric representations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30"/>
          <p:cNvPicPr preferRelativeResize="0"/>
          <p:nvPr/>
        </p:nvPicPr>
        <p:blipFill>
          <a:blip r:embed="rId3">
            <a:alphaModFix/>
          </a:blip>
          <a:stretch>
            <a:fillRect/>
          </a:stretch>
        </p:blipFill>
        <p:spPr>
          <a:xfrm>
            <a:off x="6390788" y="4454925"/>
            <a:ext cx="572700" cy="572700"/>
          </a:xfrm>
          <a:prstGeom prst="rect">
            <a:avLst/>
          </a:prstGeom>
          <a:noFill/>
          <a:ln>
            <a:noFill/>
          </a:ln>
        </p:spPr>
      </p:pic>
      <p:sp>
        <p:nvSpPr>
          <p:cNvPr id="688" name="Google Shape;68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Measuring Success</a:t>
            </a:r>
            <a:endParaRPr/>
          </a:p>
        </p:txBody>
      </p:sp>
      <p:sp>
        <p:nvSpPr>
          <p:cNvPr id="689" name="Google Shape;689;p30"/>
          <p:cNvSpPr txBox="1"/>
          <p:nvPr/>
        </p:nvSpPr>
        <p:spPr>
          <a:xfrm>
            <a:off x="452350" y="1172775"/>
            <a:ext cx="3510000" cy="3635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Accuracy on tests within dataset</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Accuracy of tests outside of dataset</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Accuracy to music that has been released relatively recently</a:t>
            </a:r>
            <a:endParaRPr sz="1800">
              <a:solidFill>
                <a:schemeClr val="accent1"/>
              </a:solidFill>
              <a:latin typeface="PT Sans"/>
              <a:ea typeface="PT Sans"/>
              <a:cs typeface="PT Sans"/>
              <a:sym typeface="PT Sans"/>
            </a:endParaRPr>
          </a:p>
        </p:txBody>
      </p:sp>
      <p:pic>
        <p:nvPicPr>
          <p:cNvPr id="690" name="Google Shape;690;p30"/>
          <p:cNvPicPr preferRelativeResize="0"/>
          <p:nvPr/>
        </p:nvPicPr>
        <p:blipFill>
          <a:blip r:embed="rId4">
            <a:alphaModFix/>
          </a:blip>
          <a:stretch>
            <a:fillRect/>
          </a:stretch>
        </p:blipFill>
        <p:spPr>
          <a:xfrm>
            <a:off x="5134525" y="1088900"/>
            <a:ext cx="1171600" cy="1171600"/>
          </a:xfrm>
          <a:prstGeom prst="rect">
            <a:avLst/>
          </a:prstGeom>
          <a:noFill/>
          <a:ln>
            <a:noFill/>
          </a:ln>
        </p:spPr>
      </p:pic>
      <p:pic>
        <p:nvPicPr>
          <p:cNvPr id="691" name="Google Shape;691;p30"/>
          <p:cNvPicPr preferRelativeResize="0"/>
          <p:nvPr/>
        </p:nvPicPr>
        <p:blipFill>
          <a:blip r:embed="rId5">
            <a:alphaModFix/>
          </a:blip>
          <a:stretch>
            <a:fillRect/>
          </a:stretch>
        </p:blipFill>
        <p:spPr>
          <a:xfrm>
            <a:off x="6035325" y="573725"/>
            <a:ext cx="1001125" cy="1001125"/>
          </a:xfrm>
          <a:prstGeom prst="rect">
            <a:avLst/>
          </a:prstGeom>
          <a:noFill/>
          <a:ln>
            <a:noFill/>
          </a:ln>
        </p:spPr>
      </p:pic>
      <p:pic>
        <p:nvPicPr>
          <p:cNvPr id="692" name="Google Shape;692;p30"/>
          <p:cNvPicPr preferRelativeResize="0"/>
          <p:nvPr/>
        </p:nvPicPr>
        <p:blipFill>
          <a:blip r:embed="rId6">
            <a:alphaModFix/>
          </a:blip>
          <a:stretch>
            <a:fillRect/>
          </a:stretch>
        </p:blipFill>
        <p:spPr>
          <a:xfrm>
            <a:off x="5457450" y="2071187"/>
            <a:ext cx="1001125" cy="1001125"/>
          </a:xfrm>
          <a:prstGeom prst="rect">
            <a:avLst/>
          </a:prstGeom>
          <a:noFill/>
          <a:ln>
            <a:noFill/>
          </a:ln>
        </p:spPr>
      </p:pic>
      <p:pic>
        <p:nvPicPr>
          <p:cNvPr id="693" name="Google Shape;693;p30"/>
          <p:cNvPicPr preferRelativeResize="0"/>
          <p:nvPr/>
        </p:nvPicPr>
        <p:blipFill>
          <a:blip r:embed="rId7">
            <a:alphaModFix/>
          </a:blip>
          <a:stretch>
            <a:fillRect/>
          </a:stretch>
        </p:blipFill>
        <p:spPr>
          <a:xfrm>
            <a:off x="6035325" y="1457525"/>
            <a:ext cx="1001125" cy="1001125"/>
          </a:xfrm>
          <a:prstGeom prst="rect">
            <a:avLst/>
          </a:prstGeom>
          <a:noFill/>
          <a:ln>
            <a:noFill/>
          </a:ln>
        </p:spPr>
      </p:pic>
      <p:pic>
        <p:nvPicPr>
          <p:cNvPr id="694" name="Google Shape;694;p30"/>
          <p:cNvPicPr preferRelativeResize="0"/>
          <p:nvPr/>
        </p:nvPicPr>
        <p:blipFill>
          <a:blip r:embed="rId8">
            <a:alphaModFix/>
          </a:blip>
          <a:stretch>
            <a:fillRect/>
          </a:stretch>
        </p:blipFill>
        <p:spPr>
          <a:xfrm>
            <a:off x="6306125" y="2330275"/>
            <a:ext cx="742024" cy="742024"/>
          </a:xfrm>
          <a:prstGeom prst="rect">
            <a:avLst/>
          </a:prstGeom>
          <a:noFill/>
          <a:ln>
            <a:noFill/>
          </a:ln>
        </p:spPr>
      </p:pic>
      <p:pic>
        <p:nvPicPr>
          <p:cNvPr id="695" name="Google Shape;695;p30"/>
          <p:cNvPicPr preferRelativeResize="0"/>
          <p:nvPr/>
        </p:nvPicPr>
        <p:blipFill>
          <a:blip r:embed="rId9">
            <a:alphaModFix/>
          </a:blip>
          <a:stretch>
            <a:fillRect/>
          </a:stretch>
        </p:blipFill>
        <p:spPr>
          <a:xfrm>
            <a:off x="6843600" y="1173438"/>
            <a:ext cx="1001125" cy="1001125"/>
          </a:xfrm>
          <a:prstGeom prst="rect">
            <a:avLst/>
          </a:prstGeom>
          <a:noFill/>
          <a:ln>
            <a:noFill/>
          </a:ln>
        </p:spPr>
      </p:pic>
      <p:pic>
        <p:nvPicPr>
          <p:cNvPr id="696" name="Google Shape;696;p30"/>
          <p:cNvPicPr preferRelativeResize="0"/>
          <p:nvPr/>
        </p:nvPicPr>
        <p:blipFill>
          <a:blip r:embed="rId10">
            <a:alphaModFix/>
          </a:blip>
          <a:stretch>
            <a:fillRect/>
          </a:stretch>
        </p:blipFill>
        <p:spPr>
          <a:xfrm>
            <a:off x="6843600" y="1983743"/>
            <a:ext cx="742025" cy="729856"/>
          </a:xfrm>
          <a:prstGeom prst="rect">
            <a:avLst/>
          </a:prstGeom>
          <a:noFill/>
          <a:ln>
            <a:noFill/>
          </a:ln>
        </p:spPr>
      </p:pic>
      <p:pic>
        <p:nvPicPr>
          <p:cNvPr id="697" name="Google Shape;697;p30"/>
          <p:cNvPicPr preferRelativeResize="0"/>
          <p:nvPr/>
        </p:nvPicPr>
        <p:blipFill>
          <a:blip r:embed="rId11">
            <a:alphaModFix/>
          </a:blip>
          <a:stretch>
            <a:fillRect/>
          </a:stretch>
        </p:blipFill>
        <p:spPr>
          <a:xfrm>
            <a:off x="5587000" y="4220950"/>
            <a:ext cx="742025" cy="742025"/>
          </a:xfrm>
          <a:prstGeom prst="rect">
            <a:avLst/>
          </a:prstGeom>
          <a:noFill/>
          <a:ln>
            <a:noFill/>
          </a:ln>
        </p:spPr>
      </p:pic>
      <p:pic>
        <p:nvPicPr>
          <p:cNvPr id="698" name="Google Shape;698;p30"/>
          <p:cNvPicPr preferRelativeResize="0"/>
          <p:nvPr/>
        </p:nvPicPr>
        <p:blipFill>
          <a:blip r:embed="rId12">
            <a:alphaModFix/>
          </a:blip>
          <a:stretch>
            <a:fillRect/>
          </a:stretch>
        </p:blipFill>
        <p:spPr>
          <a:xfrm>
            <a:off x="6213799" y="3940142"/>
            <a:ext cx="644176" cy="641506"/>
          </a:xfrm>
          <a:prstGeom prst="rect">
            <a:avLst/>
          </a:prstGeom>
          <a:noFill/>
          <a:ln>
            <a:noFill/>
          </a:ln>
        </p:spPr>
      </p:pic>
      <p:pic>
        <p:nvPicPr>
          <p:cNvPr id="699" name="Google Shape;699;p30"/>
          <p:cNvPicPr preferRelativeResize="0"/>
          <p:nvPr/>
        </p:nvPicPr>
        <p:blipFill>
          <a:blip r:embed="rId13">
            <a:alphaModFix/>
          </a:blip>
          <a:stretch>
            <a:fillRect/>
          </a:stretch>
        </p:blipFill>
        <p:spPr>
          <a:xfrm>
            <a:off x="5716549" y="3568625"/>
            <a:ext cx="742026" cy="742026"/>
          </a:xfrm>
          <a:prstGeom prst="rect">
            <a:avLst/>
          </a:prstGeom>
          <a:noFill/>
          <a:ln>
            <a:noFill/>
          </a:ln>
        </p:spPr>
      </p:pic>
      <p:pic>
        <p:nvPicPr>
          <p:cNvPr id="700" name="Google Shape;700;p30"/>
          <p:cNvPicPr preferRelativeResize="0"/>
          <p:nvPr/>
        </p:nvPicPr>
        <p:blipFill>
          <a:blip r:embed="rId14">
            <a:alphaModFix/>
          </a:blip>
          <a:stretch>
            <a:fillRect/>
          </a:stretch>
        </p:blipFill>
        <p:spPr>
          <a:xfrm>
            <a:off x="6711144" y="3441531"/>
            <a:ext cx="644174" cy="644174"/>
          </a:xfrm>
          <a:prstGeom prst="rect">
            <a:avLst/>
          </a:prstGeom>
          <a:noFill/>
          <a:ln>
            <a:noFill/>
          </a:ln>
        </p:spPr>
      </p:pic>
      <p:pic>
        <p:nvPicPr>
          <p:cNvPr id="701" name="Google Shape;701;p30"/>
          <p:cNvPicPr preferRelativeResize="0"/>
          <p:nvPr/>
        </p:nvPicPr>
        <p:blipFill>
          <a:blip r:embed="rId15">
            <a:alphaModFix/>
          </a:blip>
          <a:stretch>
            <a:fillRect/>
          </a:stretch>
        </p:blipFill>
        <p:spPr>
          <a:xfrm>
            <a:off x="6213800" y="3295969"/>
            <a:ext cx="644174" cy="644174"/>
          </a:xfrm>
          <a:prstGeom prst="rect">
            <a:avLst/>
          </a:prstGeom>
          <a:noFill/>
          <a:ln>
            <a:noFill/>
          </a:ln>
        </p:spPr>
      </p:pic>
      <p:pic>
        <p:nvPicPr>
          <p:cNvPr id="702" name="Google Shape;702;p30"/>
          <p:cNvPicPr preferRelativeResize="0"/>
          <p:nvPr/>
        </p:nvPicPr>
        <p:blipFill>
          <a:blip r:embed="rId16">
            <a:alphaModFix/>
          </a:blip>
          <a:stretch>
            <a:fillRect/>
          </a:stretch>
        </p:blipFill>
        <p:spPr>
          <a:xfrm>
            <a:off x="6843600" y="3889888"/>
            <a:ext cx="742025" cy="742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1"/>
          <p:cNvSpPr txBox="1">
            <a:spLocks noGrp="1"/>
          </p:cNvSpPr>
          <p:nvPr>
            <p:ph type="ctrTitle"/>
          </p:nvPr>
        </p:nvSpPr>
        <p:spPr>
          <a:xfrm>
            <a:off x="1027200" y="2211700"/>
            <a:ext cx="7089600" cy="123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Exploring the Dataset</a:t>
            </a:r>
            <a:endParaRPr/>
          </a:p>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2"/>
          <p:cNvSpPr txBox="1">
            <a:spLocks noGrp="1"/>
          </p:cNvSpPr>
          <p:nvPr>
            <p:ph type="title"/>
          </p:nvPr>
        </p:nvSpPr>
        <p:spPr>
          <a:xfrm>
            <a:off x="720000" y="473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a:t>
            </a:r>
            <a:endParaRPr/>
          </a:p>
        </p:txBody>
      </p:sp>
      <p:sp>
        <p:nvSpPr>
          <p:cNvPr id="713" name="Google Shape;713;p32"/>
          <p:cNvSpPr txBox="1">
            <a:spLocks noGrp="1"/>
          </p:cNvSpPr>
          <p:nvPr>
            <p:ph type="body" idx="1"/>
          </p:nvPr>
        </p:nvSpPr>
        <p:spPr>
          <a:xfrm>
            <a:off x="1344600" y="1601525"/>
            <a:ext cx="6454800" cy="14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2F2F2"/>
                </a:solidFill>
              </a:rPr>
              <a:t>Features can roughly be categorized into chroma features, </a:t>
            </a:r>
            <a:r>
              <a:rPr lang="en" sz="1500"/>
              <a:t>spectral features, zero crossing rate, and </a:t>
            </a:r>
            <a:r>
              <a:rPr lang="en" sz="1500">
                <a:solidFill>
                  <a:srgbClr val="F2F2F2"/>
                </a:solidFill>
              </a:rPr>
              <a:t>Mel-frequency cepstral coefficients (MFCCs).</a:t>
            </a:r>
            <a:endParaRPr sz="1500">
              <a:solidFill>
                <a:srgbClr val="F2F2F2"/>
              </a:solidFill>
            </a:endParaRPr>
          </a:p>
        </p:txBody>
      </p:sp>
      <p:pic>
        <p:nvPicPr>
          <p:cNvPr id="714" name="Google Shape;714;p32"/>
          <p:cNvPicPr preferRelativeResize="0"/>
          <p:nvPr/>
        </p:nvPicPr>
        <p:blipFill>
          <a:blip r:embed="rId3">
            <a:alphaModFix/>
          </a:blip>
          <a:stretch>
            <a:fillRect/>
          </a:stretch>
        </p:blipFill>
        <p:spPr>
          <a:xfrm>
            <a:off x="1033092" y="2615225"/>
            <a:ext cx="7077826" cy="206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Waveform</a:t>
            </a:r>
            <a:endParaRPr/>
          </a:p>
        </p:txBody>
      </p:sp>
      <p:sp>
        <p:nvSpPr>
          <p:cNvPr id="720" name="Google Shape;720;p33"/>
          <p:cNvSpPr txBox="1"/>
          <p:nvPr/>
        </p:nvSpPr>
        <p:spPr>
          <a:xfrm>
            <a:off x="452350" y="1095250"/>
            <a:ext cx="7159200" cy="1542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Waveforms are visual representations of sound as time on the x-axis and amplitude on the y-axis. </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Great for allowing us to quickly scan the audio data and visually compare and contrast which genres might be more similar than others.</a:t>
            </a:r>
            <a:endParaRPr sz="1800">
              <a:solidFill>
                <a:schemeClr val="accent1"/>
              </a:solidFill>
              <a:latin typeface="PT Sans"/>
              <a:ea typeface="PT Sans"/>
              <a:cs typeface="PT Sans"/>
              <a:sym typeface="PT Sans"/>
            </a:endParaRPr>
          </a:p>
        </p:txBody>
      </p:sp>
      <p:pic>
        <p:nvPicPr>
          <p:cNvPr id="721" name="Google Shape;721;p33"/>
          <p:cNvPicPr preferRelativeResize="0"/>
          <p:nvPr/>
        </p:nvPicPr>
        <p:blipFill>
          <a:blip r:embed="rId3">
            <a:alphaModFix/>
          </a:blip>
          <a:stretch>
            <a:fillRect/>
          </a:stretch>
        </p:blipFill>
        <p:spPr>
          <a:xfrm>
            <a:off x="719988" y="2932625"/>
            <a:ext cx="5683185" cy="2123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Spectogram</a:t>
            </a:r>
            <a:endParaRPr/>
          </a:p>
        </p:txBody>
      </p:sp>
      <p:sp>
        <p:nvSpPr>
          <p:cNvPr id="727" name="Google Shape;727;p34"/>
          <p:cNvSpPr txBox="1"/>
          <p:nvPr/>
        </p:nvSpPr>
        <p:spPr>
          <a:xfrm>
            <a:off x="452350" y="1095250"/>
            <a:ext cx="7159200" cy="1542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A spectrogram is a visual way of representing the signal loudness of a signal over time at various frequencies present in a particular waveform. </a:t>
            </a:r>
            <a:endParaRPr sz="1800">
              <a:solidFill>
                <a:schemeClr val="accent1"/>
              </a:solidFill>
              <a:latin typeface="PT Sans"/>
              <a:ea typeface="PT Sans"/>
              <a:cs typeface="PT Sans"/>
              <a:sym typeface="PT Sans"/>
            </a:endParaRPr>
          </a:p>
        </p:txBody>
      </p:sp>
      <p:pic>
        <p:nvPicPr>
          <p:cNvPr id="728" name="Google Shape;728;p34"/>
          <p:cNvPicPr preferRelativeResize="0"/>
          <p:nvPr/>
        </p:nvPicPr>
        <p:blipFill>
          <a:blip r:embed="rId3">
            <a:alphaModFix/>
          </a:blip>
          <a:stretch>
            <a:fillRect/>
          </a:stretch>
        </p:blipFill>
        <p:spPr>
          <a:xfrm>
            <a:off x="720000" y="2519975"/>
            <a:ext cx="4894176" cy="2412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Spectral Rolloff</a:t>
            </a:r>
            <a:endParaRPr/>
          </a:p>
        </p:txBody>
      </p:sp>
      <p:sp>
        <p:nvSpPr>
          <p:cNvPr id="734" name="Google Shape;734;p35"/>
          <p:cNvSpPr txBox="1"/>
          <p:nvPr/>
        </p:nvSpPr>
        <p:spPr>
          <a:xfrm>
            <a:off x="452350" y="1095250"/>
            <a:ext cx="7159200" cy="1542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Spectral Rolloff is the frequency below which a specified percentage of the total spectral energy lies</a:t>
            </a:r>
            <a:endParaRPr sz="1800">
              <a:solidFill>
                <a:schemeClr val="accent1"/>
              </a:solidFill>
              <a:latin typeface="PT Sans"/>
              <a:ea typeface="PT Sans"/>
              <a:cs typeface="PT Sans"/>
              <a:sym typeface="PT Sans"/>
            </a:endParaRPr>
          </a:p>
          <a:p>
            <a:pPr marL="457200" lvl="0" indent="-342900" algn="l" rtl="0">
              <a:lnSpc>
                <a:spcPct val="115000"/>
              </a:lnSpc>
              <a:spcBef>
                <a:spcPts val="0"/>
              </a:spcBef>
              <a:spcAft>
                <a:spcPts val="0"/>
              </a:spcAft>
              <a:buClr>
                <a:schemeClr val="accent1"/>
              </a:buClr>
              <a:buSzPts val="1800"/>
              <a:buFont typeface="PT Sans"/>
              <a:buChar char="●"/>
            </a:pPr>
            <a:r>
              <a:rPr lang="en" sz="1800">
                <a:solidFill>
                  <a:schemeClr val="accent1"/>
                </a:solidFill>
                <a:latin typeface="PT Sans"/>
                <a:ea typeface="PT Sans"/>
                <a:cs typeface="PT Sans"/>
                <a:sym typeface="PT Sans"/>
              </a:rPr>
              <a:t>librosa.feature.spectral_rolloff computes the rolloff frequency for each frame in a signal.</a:t>
            </a:r>
            <a:endParaRPr sz="1800">
              <a:solidFill>
                <a:schemeClr val="accent1"/>
              </a:solidFill>
              <a:latin typeface="PT Sans"/>
              <a:ea typeface="PT Sans"/>
              <a:cs typeface="PT Sans"/>
              <a:sym typeface="PT Sans"/>
            </a:endParaRPr>
          </a:p>
        </p:txBody>
      </p:sp>
      <p:pic>
        <p:nvPicPr>
          <p:cNvPr id="735" name="Google Shape;735;p35"/>
          <p:cNvPicPr preferRelativeResize="0"/>
          <p:nvPr/>
        </p:nvPicPr>
        <p:blipFill>
          <a:blip r:embed="rId3">
            <a:alphaModFix/>
          </a:blip>
          <a:stretch>
            <a:fillRect/>
          </a:stretch>
        </p:blipFill>
        <p:spPr>
          <a:xfrm>
            <a:off x="452350" y="2637850"/>
            <a:ext cx="4812525" cy="2200850"/>
          </a:xfrm>
          <a:prstGeom prst="rect">
            <a:avLst/>
          </a:prstGeom>
          <a:noFill/>
          <a:ln>
            <a:noFill/>
          </a:ln>
        </p:spPr>
      </p:pic>
    </p:spTree>
  </p:cSld>
  <p:clrMapOvr>
    <a:masterClrMapping/>
  </p:clrMapOvr>
</p:sld>
</file>

<file path=ppt/theme/theme1.xml><?xml version="1.0" encoding="utf-8"?>
<a:theme xmlns:a="http://schemas.openxmlformats.org/drawingml/2006/main" name="Artificial Neural Networks Conference by Slidesgo">
  <a:themeElements>
    <a:clrScheme name="Simple Light">
      <a:dk1>
        <a:srgbClr val="8F2E8B"/>
      </a:dk1>
      <a:lt1>
        <a:srgbClr val="2E2E8F"/>
      </a:lt1>
      <a:dk2>
        <a:srgbClr val="55A4FF"/>
      </a:dk2>
      <a:lt2>
        <a:srgbClr val="AAFD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2742</Words>
  <Application>Microsoft Macintosh PowerPoint</Application>
  <PresentationFormat>On-screen Show (16:9)</PresentationFormat>
  <Paragraphs>145</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Nunito Light</vt:lpstr>
      <vt:lpstr>PT Sans</vt:lpstr>
      <vt:lpstr>Bebas Neue</vt:lpstr>
      <vt:lpstr>Calibri</vt:lpstr>
      <vt:lpstr>Roboto</vt:lpstr>
      <vt:lpstr>Arial</vt:lpstr>
      <vt:lpstr>Krona One</vt:lpstr>
      <vt:lpstr>Artificial Neural Networks Conference by Slidesgo</vt:lpstr>
      <vt:lpstr>MUSIC GENRE CLASSIFICATION</vt:lpstr>
      <vt:lpstr>Project Goals </vt:lpstr>
      <vt:lpstr>Music Genre Classification </vt:lpstr>
      <vt:lpstr>Measuring Success</vt:lpstr>
      <vt:lpstr>Exploring the Dataset </vt:lpstr>
      <vt:lpstr>Features</vt:lpstr>
      <vt:lpstr>Waveform</vt:lpstr>
      <vt:lpstr>Spectogram</vt:lpstr>
      <vt:lpstr>Spectral Rolloff</vt:lpstr>
      <vt:lpstr>Chroma Feature</vt:lpstr>
      <vt:lpstr>Zero Crossing Rate</vt:lpstr>
      <vt:lpstr>Building our Model </vt:lpstr>
      <vt:lpstr>Tensorflow Keras/Sequential</vt:lpstr>
      <vt:lpstr>Dense Layers</vt:lpstr>
      <vt:lpstr>Dense Layers</vt:lpstr>
      <vt:lpstr>Step 1: Linear Transformation</vt:lpstr>
      <vt:lpstr>Step 2: ReLU Activation Function</vt:lpstr>
      <vt:lpstr>Dropout Layers</vt:lpstr>
      <vt:lpstr>Dropout Layer</vt:lpstr>
      <vt:lpstr>Output Layer</vt:lpstr>
      <vt:lpstr>Model Metrics: 30 Second Model</vt:lpstr>
      <vt:lpstr>Model Metrics: 3 Second Model</vt:lpstr>
      <vt:lpstr>Demonstration </vt:lpstr>
      <vt:lpstr>Testing our Model</vt:lpstr>
      <vt:lpstr>Confusion Matrix: 3 Seconds</vt:lpstr>
      <vt:lpstr>Confusion Matrix: 30 Seconds</vt:lpstr>
      <vt:lpstr>Waveforms of Different Genres</vt:lpstr>
      <vt:lpstr>PowerPoint Presentation</vt:lpstr>
      <vt:lpstr>Case Study: Rap Freestyle</vt:lpstr>
      <vt:lpstr>PowerPoint Presentation</vt:lpstr>
      <vt:lpstr>Case Study: State of Union</vt:lpstr>
      <vt:lpstr>Distortion</vt:lpstr>
      <vt:lpstr>Misclassification: Distortion</vt:lpstr>
      <vt:lpstr>Reversal: Classical </vt:lpstr>
      <vt:lpstr>PowerPoint Presentation</vt:lpstr>
      <vt:lpstr>Comparing to Linear Associator</vt:lpstr>
      <vt:lpstr>Feature Selection and Results</vt:lpstr>
      <vt:lpstr>Concluding Remarks </vt:lpstr>
      <vt:lpstr>Concluding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dc:title>
  <cp:lastModifiedBy>Apurva Shah</cp:lastModifiedBy>
  <cp:revision>1</cp:revision>
  <dcterms:modified xsi:type="dcterms:W3CDTF">2024-03-21T08:55:30Z</dcterms:modified>
</cp:coreProperties>
</file>